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7.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3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40"/>
  </p:notesMasterIdLst>
  <p:sldIdLst>
    <p:sldId id="269" r:id="rId3"/>
    <p:sldId id="289" r:id="rId4"/>
    <p:sldId id="290"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3" r:id="rId26"/>
    <p:sldId id="314" r:id="rId27"/>
    <p:sldId id="270" r:id="rId28"/>
    <p:sldId id="257" r:id="rId29"/>
    <p:sldId id="259" r:id="rId30"/>
    <p:sldId id="272" r:id="rId31"/>
    <p:sldId id="261" r:id="rId32"/>
    <p:sldId id="275" r:id="rId33"/>
    <p:sldId id="263" r:id="rId34"/>
    <p:sldId id="265" r:id="rId35"/>
    <p:sldId id="291" r:id="rId36"/>
    <p:sldId id="266" r:id="rId37"/>
    <p:sldId id="267" r:id="rId38"/>
    <p:sldId id="26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35"/>
    <p:restoredTop sz="61585" autoAdjust="0"/>
  </p:normalViewPr>
  <p:slideViewPr>
    <p:cSldViewPr snapToGrid="0" snapToObjects="1">
      <p:cViewPr varScale="1">
        <p:scale>
          <a:sx n="64" d="100"/>
          <a:sy n="64" d="100"/>
        </p:scale>
        <p:origin x="8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ustomXml" Target="../customXml/item2.xml"/><Relationship Id="rId20" Type="http://schemas.openxmlformats.org/officeDocument/2006/relationships/slide" Target="slides/slide18.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F95ED-8A98-4E4F-A922-32684273EC46}" type="datetimeFigureOut">
              <a:rPr lang="en-AU" smtClean="0"/>
              <a:t>9/09/2020</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BA10D8-4FF7-8745-90F5-245FC3C02D05}" type="slidenum">
              <a:rPr lang="en-AU" smtClean="0"/>
              <a:t>‹#›</a:t>
            </a:fld>
            <a:endParaRPr lang="en-AU"/>
          </a:p>
        </p:txBody>
      </p:sp>
    </p:spTree>
    <p:extLst>
      <p:ext uri="{BB962C8B-B14F-4D97-AF65-F5344CB8AC3E}">
        <p14:creationId xmlns:p14="http://schemas.microsoft.com/office/powerpoint/2010/main" val="124578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volve.edu.au/published-list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FBA10D8-4FF7-8745-90F5-245FC3C02D05}" type="slidenum">
              <a:rPr lang="en-AU" smtClean="0"/>
              <a:t>1</a:t>
            </a:fld>
            <a:endParaRPr lang="en-AU"/>
          </a:p>
        </p:txBody>
      </p:sp>
    </p:spTree>
    <p:extLst>
      <p:ext uri="{BB962C8B-B14F-4D97-AF65-F5344CB8AC3E}">
        <p14:creationId xmlns:p14="http://schemas.microsoft.com/office/powerpoint/2010/main" val="1039656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latin typeface="+mn-lt"/>
                <a:ea typeface="+mn-ea"/>
                <a:cs typeface="+mn-cs"/>
              </a:rPr>
              <a:t>Why is this so important to me as a consumer? </a:t>
            </a:r>
          </a:p>
          <a:p>
            <a:endParaRPr lang="en-US" sz="1200" kern="1200" dirty="0">
              <a:solidFill>
                <a:schemeClr val="tx1"/>
              </a:solidFill>
              <a:latin typeface="+mn-lt"/>
              <a:ea typeface="+mn-ea"/>
              <a:cs typeface="+mn-cs"/>
            </a:endParaRPr>
          </a:p>
          <a:p>
            <a:pPr lvl="0"/>
            <a:r>
              <a:rPr lang="en-AU" sz="1200" i="1" kern="1200" dirty="0">
                <a:solidFill>
                  <a:schemeClr val="tx1"/>
                </a:solidFill>
                <a:latin typeface="+mn-lt"/>
                <a:ea typeface="+mn-ea"/>
                <a:cs typeface="+mn-cs"/>
              </a:rPr>
              <a:t>I need to “feel” that you understand me</a:t>
            </a:r>
            <a:endParaRPr lang="en-US" sz="1200" kern="1200" dirty="0">
              <a:solidFill>
                <a:schemeClr val="tx1"/>
              </a:solidFill>
              <a:latin typeface="+mn-lt"/>
              <a:ea typeface="+mn-ea"/>
              <a:cs typeface="+mn-cs"/>
            </a:endParaRPr>
          </a:p>
          <a:p>
            <a:pPr lvl="0"/>
            <a:r>
              <a:rPr lang="en-AU" sz="1200" i="1" kern="1200" dirty="0">
                <a:solidFill>
                  <a:schemeClr val="tx1"/>
                </a:solidFill>
                <a:latin typeface="+mn-lt"/>
                <a:ea typeface="+mn-ea"/>
                <a:cs typeface="+mn-cs"/>
              </a:rPr>
              <a:t>I will then “trust” you</a:t>
            </a:r>
            <a:endParaRPr lang="en-US" sz="1200" kern="1200" dirty="0">
              <a:solidFill>
                <a:schemeClr val="tx1"/>
              </a:solidFill>
              <a:latin typeface="+mn-lt"/>
              <a:ea typeface="+mn-ea"/>
              <a:cs typeface="+mn-cs"/>
            </a:endParaRPr>
          </a:p>
          <a:p>
            <a:pPr lvl="0"/>
            <a:r>
              <a:rPr lang="en-AU" sz="1200" i="1" kern="1200" dirty="0">
                <a:solidFill>
                  <a:schemeClr val="tx1"/>
                </a:solidFill>
                <a:latin typeface="+mn-lt"/>
                <a:ea typeface="+mn-ea"/>
                <a:cs typeface="+mn-cs"/>
              </a:rPr>
              <a:t>I will then “hear” what you’re saying</a:t>
            </a:r>
            <a:endParaRPr lang="en-US" sz="1200" kern="1200" dirty="0">
              <a:solidFill>
                <a:schemeClr val="tx1"/>
              </a:solidFill>
              <a:latin typeface="+mn-lt"/>
              <a:ea typeface="+mn-ea"/>
              <a:cs typeface="+mn-cs"/>
            </a:endParaRPr>
          </a:p>
          <a:p>
            <a:pPr lvl="0"/>
            <a:r>
              <a:rPr lang="en-AU" sz="1200" i="1" kern="1200" dirty="0">
                <a:solidFill>
                  <a:schemeClr val="tx1"/>
                </a:solidFill>
                <a:latin typeface="+mn-lt"/>
                <a:ea typeface="+mn-ea"/>
                <a:cs typeface="+mn-cs"/>
              </a:rPr>
              <a:t>I will then feel </a:t>
            </a:r>
            <a:r>
              <a:rPr lang="en-AU" sz="1200" b="1" i="1" kern="1200" dirty="0">
                <a:solidFill>
                  <a:schemeClr val="tx1"/>
                </a:solidFill>
                <a:latin typeface="+mn-lt"/>
                <a:ea typeface="+mn-ea"/>
                <a:cs typeface="+mn-cs"/>
              </a:rPr>
              <a:t>safe </a:t>
            </a:r>
            <a:r>
              <a:rPr lang="en-AU" sz="1200" i="1" kern="1200" dirty="0">
                <a:solidFill>
                  <a:schemeClr val="tx1"/>
                </a:solidFill>
                <a:latin typeface="+mn-lt"/>
                <a:ea typeface="+mn-ea"/>
                <a:cs typeface="+mn-cs"/>
              </a:rPr>
              <a:t>to ask questions </a:t>
            </a:r>
            <a:endParaRPr lang="en-US" sz="1200" kern="1200" dirty="0">
              <a:solidFill>
                <a:schemeClr val="tx1"/>
              </a:solidFill>
              <a:latin typeface="+mn-lt"/>
              <a:ea typeface="+mn-ea"/>
              <a:cs typeface="+mn-cs"/>
            </a:endParaRPr>
          </a:p>
          <a:p>
            <a:endParaRPr lang="en-US" dirty="0"/>
          </a:p>
          <a:p>
            <a:endParaRPr lang="en-AU" dirty="0"/>
          </a:p>
        </p:txBody>
      </p:sp>
      <p:sp>
        <p:nvSpPr>
          <p:cNvPr id="4" name="Slide Number Placeholder 3"/>
          <p:cNvSpPr>
            <a:spLocks noGrp="1"/>
          </p:cNvSpPr>
          <p:nvPr>
            <p:ph type="sldNum" sz="quarter" idx="5"/>
          </p:nvPr>
        </p:nvSpPr>
        <p:spPr/>
        <p:txBody>
          <a:bodyPr/>
          <a:lstStyle/>
          <a:p>
            <a:fld id="{929B056D-DC5B-4847-A3FC-1E12F31160C4}" type="slidenum">
              <a:rPr lang="en-AU" smtClean="0"/>
              <a:pPr/>
              <a:t>33</a:t>
            </a:fld>
            <a:endParaRPr lang="en-AU"/>
          </a:p>
        </p:txBody>
      </p:sp>
    </p:spTree>
    <p:extLst>
      <p:ext uri="{BB962C8B-B14F-4D97-AF65-F5344CB8AC3E}">
        <p14:creationId xmlns:p14="http://schemas.microsoft.com/office/powerpoint/2010/main" val="352887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latin typeface="+mn-lt"/>
                <a:ea typeface="+mn-ea"/>
                <a:cs typeface="+mn-cs"/>
              </a:rPr>
              <a:t>So why is trust from a consumer so important to Doctors conscious of low-value care?</a:t>
            </a:r>
          </a:p>
          <a:p>
            <a:endParaRPr lang="en-US" sz="1200" b="0" i="1" kern="1200" dirty="0">
              <a:solidFill>
                <a:schemeClr val="tx1"/>
              </a:solidFill>
              <a:latin typeface="+mn-lt"/>
              <a:ea typeface="+mn-ea"/>
              <a:cs typeface="+mn-cs"/>
            </a:endParaRPr>
          </a:p>
          <a:p>
            <a:r>
              <a:rPr lang="en-US" sz="1200" b="0" i="1" kern="1200" dirty="0">
                <a:solidFill>
                  <a:schemeClr val="tx1"/>
                </a:solidFill>
                <a:latin typeface="+mn-lt"/>
                <a:ea typeface="+mn-ea"/>
                <a:cs typeface="+mn-cs"/>
              </a:rPr>
              <a:t>Low value care to me means being confident that what you’re sharing with me is reliable and safe. If I don’t feel confident that I can trust the expertise your sharing with me I’m less likely to listen or follow it, even if I say I will. All I’ll want to do is end the conversation, end the meeting without seeming rude or difficult. Then I’ll go back to my GP to get another referral for another specialist for a 2</a:t>
            </a:r>
            <a:r>
              <a:rPr lang="en-US" sz="1200" b="0" i="1" kern="1200" baseline="30000" dirty="0">
                <a:solidFill>
                  <a:schemeClr val="tx1"/>
                </a:solidFill>
                <a:latin typeface="+mn-lt"/>
                <a:ea typeface="+mn-ea"/>
                <a:cs typeface="+mn-cs"/>
              </a:rPr>
              <a:t>nd</a:t>
            </a:r>
            <a:r>
              <a:rPr lang="en-US" sz="1200" b="0" i="1" kern="1200" dirty="0">
                <a:solidFill>
                  <a:schemeClr val="tx1"/>
                </a:solidFill>
                <a:latin typeface="+mn-lt"/>
                <a:ea typeface="+mn-ea"/>
                <a:cs typeface="+mn-cs"/>
              </a:rPr>
              <a:t>, 3</a:t>
            </a:r>
            <a:r>
              <a:rPr lang="en-US" sz="1200" b="0" i="1" kern="1200" baseline="30000" dirty="0">
                <a:solidFill>
                  <a:schemeClr val="tx1"/>
                </a:solidFill>
                <a:latin typeface="+mn-lt"/>
                <a:ea typeface="+mn-ea"/>
                <a:cs typeface="+mn-cs"/>
              </a:rPr>
              <a:t>rd</a:t>
            </a:r>
            <a:r>
              <a:rPr lang="en-US" sz="1200" b="0" i="1" kern="1200" dirty="0">
                <a:solidFill>
                  <a:schemeClr val="tx1"/>
                </a:solidFill>
                <a:latin typeface="+mn-lt"/>
                <a:ea typeface="+mn-ea"/>
                <a:cs typeface="+mn-cs"/>
              </a:rPr>
              <a:t> or even 4th opinion until I am confident with the advice I’m receiving.  The advice maybe no different,</a:t>
            </a:r>
            <a:r>
              <a:rPr lang="en-US" sz="1200" b="0" i="1" kern="1200" baseline="0" dirty="0">
                <a:solidFill>
                  <a:schemeClr val="tx1"/>
                </a:solidFill>
                <a:latin typeface="+mn-lt"/>
                <a:ea typeface="+mn-ea"/>
                <a:cs typeface="+mn-cs"/>
              </a:rPr>
              <a:t> but the difference to me is that I felt listened to, heard, appreciated, and reassured.</a:t>
            </a:r>
            <a:r>
              <a:rPr lang="en-US" sz="1200" b="0" i="1" kern="1200" dirty="0">
                <a:solidFill>
                  <a:schemeClr val="tx1"/>
                </a:solidFill>
                <a:latin typeface="+mn-lt"/>
                <a:ea typeface="+mn-ea"/>
                <a:cs typeface="+mn-cs"/>
              </a:rPr>
              <a:t> </a:t>
            </a:r>
          </a:p>
          <a:p>
            <a:endParaRPr lang="en-US" sz="1200" b="0" i="1" kern="1200" dirty="0">
              <a:solidFill>
                <a:schemeClr val="tx1"/>
              </a:solidFill>
              <a:latin typeface="+mn-lt"/>
              <a:ea typeface="+mn-ea"/>
              <a:cs typeface="+mn-cs"/>
            </a:endParaRPr>
          </a:p>
          <a:p>
            <a:r>
              <a:rPr lang="en-US" sz="1200" b="0" i="1" kern="1200" dirty="0">
                <a:solidFill>
                  <a:schemeClr val="tx1"/>
                </a:solidFill>
                <a:latin typeface="+mn-lt"/>
                <a:ea typeface="+mn-ea"/>
                <a:cs typeface="+mn-cs"/>
              </a:rPr>
              <a:t>The cost of obtaining 2</a:t>
            </a:r>
            <a:r>
              <a:rPr lang="en-US" sz="1200" b="0" i="1" kern="1200" baseline="30000" dirty="0">
                <a:solidFill>
                  <a:schemeClr val="tx1"/>
                </a:solidFill>
                <a:latin typeface="+mn-lt"/>
                <a:ea typeface="+mn-ea"/>
                <a:cs typeface="+mn-cs"/>
              </a:rPr>
              <a:t>nd</a:t>
            </a:r>
            <a:r>
              <a:rPr lang="en-US" sz="1200" b="0" i="1" kern="1200" dirty="0">
                <a:solidFill>
                  <a:schemeClr val="tx1"/>
                </a:solidFill>
                <a:latin typeface="+mn-lt"/>
                <a:ea typeface="+mn-ea"/>
                <a:cs typeface="+mn-cs"/>
              </a:rPr>
              <a:t> opinions is not something I would even think about</a:t>
            </a:r>
            <a:r>
              <a:rPr lang="en-US" sz="1200" b="0" i="1" kern="1200" baseline="0" dirty="0">
                <a:solidFill>
                  <a:schemeClr val="tx1"/>
                </a:solidFill>
                <a:latin typeface="+mn-lt"/>
                <a:ea typeface="+mn-ea"/>
                <a:cs typeface="+mn-cs"/>
              </a:rPr>
              <a:t> as being inappropriate.</a:t>
            </a:r>
          </a:p>
          <a:p>
            <a:r>
              <a:rPr lang="en-US" sz="1200" b="0" i="1" kern="1200" dirty="0">
                <a:solidFill>
                  <a:schemeClr val="tx1"/>
                </a:solidFill>
                <a:latin typeface="+mn-lt"/>
                <a:ea typeface="+mn-ea"/>
                <a:cs typeface="+mn-cs"/>
              </a:rPr>
              <a:t> I wouldn’t even think about the cost to me personally in terms of time &amp; emotion, nor perhaps financial costs or out of pocket for me nor the additional cost to the health system this wouldn’t even cross my mind.   That’s not a good thing and leads to our health system being unsustainable.</a:t>
            </a:r>
            <a:r>
              <a:rPr lang="en-US" sz="1200" b="0" kern="1200" dirty="0">
                <a:solidFill>
                  <a:schemeClr val="tx1"/>
                </a:solidFill>
                <a:latin typeface="+mn-lt"/>
                <a:ea typeface="+mn-ea"/>
                <a:cs typeface="+mn-cs"/>
              </a:rPr>
              <a:t> </a:t>
            </a:r>
          </a:p>
          <a:p>
            <a:endParaRPr lang="en-US" sz="1200" b="0" kern="1200" dirty="0">
              <a:solidFill>
                <a:schemeClr val="tx1"/>
              </a:solidFill>
              <a:latin typeface="+mn-lt"/>
              <a:ea typeface="+mn-ea"/>
              <a:cs typeface="+mn-cs"/>
            </a:endParaRPr>
          </a:p>
          <a:p>
            <a:pPr lvl="0"/>
            <a:r>
              <a:rPr lang="en-US" sz="1200" b="0" i="1" kern="1200" dirty="0">
                <a:solidFill>
                  <a:schemeClr val="tx1"/>
                </a:solidFill>
                <a:latin typeface="+mn-lt"/>
                <a:ea typeface="+mn-ea"/>
                <a:cs typeface="+mn-cs"/>
              </a:rPr>
              <a:t>Consumer just want reassurance that we don’t need a battery of tests</a:t>
            </a:r>
            <a:r>
              <a:rPr lang="en-US" sz="1200" b="0" i="1" kern="1200" baseline="0" dirty="0">
                <a:solidFill>
                  <a:schemeClr val="tx1"/>
                </a:solidFill>
                <a:latin typeface="+mn-lt"/>
                <a:ea typeface="+mn-ea"/>
                <a:cs typeface="+mn-cs"/>
              </a:rPr>
              <a:t> or more medicines.</a:t>
            </a:r>
          </a:p>
          <a:p>
            <a:pPr lvl="0"/>
            <a:endParaRPr lang="en-US" sz="1200" b="0" kern="1200" dirty="0">
              <a:solidFill>
                <a:schemeClr val="tx1"/>
              </a:solidFill>
              <a:latin typeface="+mn-lt"/>
              <a:ea typeface="+mn-ea"/>
              <a:cs typeface="+mn-cs"/>
            </a:endParaRPr>
          </a:p>
          <a:p>
            <a:pPr lvl="0"/>
            <a:r>
              <a:rPr lang="en-US" sz="1200" b="0" i="1" kern="1200" dirty="0">
                <a:solidFill>
                  <a:schemeClr val="tx1"/>
                </a:solidFill>
                <a:latin typeface="+mn-lt"/>
                <a:ea typeface="+mn-ea"/>
                <a:cs typeface="+mn-cs"/>
              </a:rPr>
              <a:t>We sometimes need assurance that we’re getting all the medicines we need (or don’t really need any). Plus reassurance that the medicines I’m already taking even over the counter ones aren’t interacting with each other &amp; causing the issue in the first place.</a:t>
            </a:r>
          </a:p>
          <a:p>
            <a:pPr lvl="0"/>
            <a:endParaRPr lang="en-US" sz="1200" b="0" kern="1200" dirty="0">
              <a:solidFill>
                <a:schemeClr val="tx1"/>
              </a:solidFill>
              <a:latin typeface="+mn-lt"/>
              <a:ea typeface="+mn-ea"/>
              <a:cs typeface="+mn-cs"/>
            </a:endParaRPr>
          </a:p>
          <a:p>
            <a:pPr lvl="0"/>
            <a:r>
              <a:rPr lang="en-US" sz="1200" b="0" i="1" kern="1200" dirty="0">
                <a:solidFill>
                  <a:schemeClr val="tx1"/>
                </a:solidFill>
                <a:latin typeface="+mn-lt"/>
                <a:ea typeface="+mn-ea"/>
                <a:cs typeface="+mn-cs"/>
              </a:rPr>
              <a:t>Perhaps the worst thing consumers do when they don’t trust their health team is they’ll go and google the issue we have, and you’ll end up with a 1,000 Dr Google questions. We can get overwhelmed with advice from well meaning family &amp; friends that we trust, even though their advice is more often incorrect.  We need Doctors to treat us as they would their parents or brothers &amp; sisters with kindness, compassion &amp; understanding – partner with me, walk alongside me gently helping me to Choose Wisely.</a:t>
            </a:r>
            <a:endParaRPr lang="en-US" sz="1200" b="0" kern="1200" dirty="0">
              <a:solidFill>
                <a:schemeClr val="tx1"/>
              </a:solidFill>
              <a:latin typeface="+mn-lt"/>
              <a:ea typeface="+mn-ea"/>
              <a:cs typeface="+mn-cs"/>
            </a:endParaRPr>
          </a:p>
          <a:p>
            <a:pPr lvl="0"/>
            <a:endParaRPr lang="en-US" sz="1200" b="0" i="1" kern="1200" dirty="0">
              <a:solidFill>
                <a:schemeClr val="tx1"/>
              </a:solidFill>
              <a:latin typeface="+mn-lt"/>
              <a:ea typeface="+mn-ea"/>
              <a:cs typeface="+mn-cs"/>
            </a:endParaRPr>
          </a:p>
          <a:p>
            <a:pPr lvl="0"/>
            <a:r>
              <a:rPr lang="en-US" sz="1200" b="0" i="1" kern="1200" dirty="0">
                <a:solidFill>
                  <a:schemeClr val="tx1"/>
                </a:solidFill>
                <a:latin typeface="+mn-lt"/>
                <a:ea typeface="+mn-ea"/>
                <a:cs typeface="+mn-cs"/>
              </a:rPr>
              <a:t>Doctors need to calm our fears.</a:t>
            </a:r>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 </a:t>
            </a:r>
          </a:p>
          <a:p>
            <a:r>
              <a:rPr lang="en-US" sz="1200" kern="1200" dirty="0">
                <a:solidFill>
                  <a:schemeClr val="tx1"/>
                </a:solidFill>
                <a:latin typeface="+mn-lt"/>
                <a:ea typeface="+mn-ea"/>
                <a:cs typeface="+mn-cs"/>
              </a:rPr>
              <a:t> </a:t>
            </a:r>
          </a:p>
          <a:p>
            <a:endParaRPr lang="en-US" dirty="0"/>
          </a:p>
          <a:p>
            <a:endParaRPr lang="en-AU" dirty="0"/>
          </a:p>
        </p:txBody>
      </p:sp>
      <p:sp>
        <p:nvSpPr>
          <p:cNvPr id="4" name="Slide Number Placeholder 3"/>
          <p:cNvSpPr>
            <a:spLocks noGrp="1"/>
          </p:cNvSpPr>
          <p:nvPr>
            <p:ph type="sldNum" sz="quarter" idx="5"/>
          </p:nvPr>
        </p:nvSpPr>
        <p:spPr/>
        <p:txBody>
          <a:bodyPr/>
          <a:lstStyle/>
          <a:p>
            <a:fld id="{929B056D-DC5B-4847-A3FC-1E12F31160C4}" type="slidenum">
              <a:rPr lang="en-AU" smtClean="0"/>
              <a:pPr/>
              <a:t>34</a:t>
            </a:fld>
            <a:endParaRPr lang="en-AU"/>
          </a:p>
        </p:txBody>
      </p:sp>
    </p:spTree>
    <p:extLst>
      <p:ext uri="{BB962C8B-B14F-4D97-AF65-F5344CB8AC3E}">
        <p14:creationId xmlns:p14="http://schemas.microsoft.com/office/powerpoint/2010/main" val="1164215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1" kern="1200" dirty="0">
                <a:solidFill>
                  <a:schemeClr val="tx1"/>
                </a:solidFill>
                <a:latin typeface="+mn-lt"/>
                <a:ea typeface="+mn-ea"/>
                <a:cs typeface="+mn-cs"/>
              </a:rPr>
              <a:t>It can be hard for consumers to have the confidence</a:t>
            </a:r>
            <a:r>
              <a:rPr lang="en-AU" sz="1200" b="0" i="1" kern="1200" baseline="0" dirty="0">
                <a:solidFill>
                  <a:schemeClr val="tx1"/>
                </a:solidFill>
                <a:latin typeface="+mn-lt"/>
                <a:ea typeface="+mn-ea"/>
                <a:cs typeface="+mn-cs"/>
              </a:rPr>
              <a:t> to ask questions about things that matter to them. </a:t>
            </a:r>
          </a:p>
          <a:p>
            <a:endParaRPr lang="en-AU" sz="1200" b="0" i="1" kern="1200" baseline="0" dirty="0">
              <a:solidFill>
                <a:schemeClr val="tx1"/>
              </a:solidFill>
              <a:latin typeface="+mn-lt"/>
              <a:ea typeface="+mn-ea"/>
              <a:cs typeface="+mn-cs"/>
            </a:endParaRPr>
          </a:p>
          <a:p>
            <a:r>
              <a:rPr lang="en-AU" sz="1200" b="0" i="1" kern="1200" baseline="0" dirty="0">
                <a:solidFill>
                  <a:schemeClr val="tx1"/>
                </a:solidFill>
                <a:latin typeface="+mn-lt"/>
                <a:ea typeface="+mn-ea"/>
                <a:cs typeface="+mn-cs"/>
              </a:rPr>
              <a:t>One tool I’ve found very useful in me preparing for my doctors appointment are the NPS </a:t>
            </a:r>
            <a:r>
              <a:rPr lang="en-AU" sz="1200" b="0" i="1" kern="1200" baseline="0" dirty="0" err="1">
                <a:solidFill>
                  <a:schemeClr val="tx1"/>
                </a:solidFill>
                <a:latin typeface="+mn-lt"/>
                <a:ea typeface="+mn-ea"/>
                <a:cs typeface="+mn-cs"/>
              </a:rPr>
              <a:t>Medicinewise</a:t>
            </a:r>
            <a:r>
              <a:rPr lang="en-AU" sz="1200" b="0" i="1" kern="1200" baseline="0" dirty="0">
                <a:solidFill>
                  <a:schemeClr val="tx1"/>
                </a:solidFill>
                <a:latin typeface="+mn-lt"/>
                <a:ea typeface="+mn-ea"/>
                <a:cs typeface="+mn-cs"/>
              </a:rPr>
              <a:t> Choosing Wisely  5 Questions.</a:t>
            </a:r>
            <a:endParaRPr lang="en-AU" sz="1200" b="0" i="1" kern="1200" dirty="0">
              <a:solidFill>
                <a:schemeClr val="tx1"/>
              </a:solidFill>
              <a:latin typeface="+mn-lt"/>
              <a:ea typeface="+mn-ea"/>
              <a:cs typeface="+mn-cs"/>
            </a:endParaRPr>
          </a:p>
          <a:p>
            <a:endParaRPr lang="en-AU" sz="1200" b="0" i="1" kern="1200" dirty="0">
              <a:solidFill>
                <a:schemeClr val="tx1"/>
              </a:solidFill>
              <a:latin typeface="+mn-lt"/>
              <a:ea typeface="+mn-ea"/>
              <a:cs typeface="+mn-cs"/>
            </a:endParaRPr>
          </a:p>
          <a:p>
            <a:r>
              <a:rPr lang="en-US" sz="1200" b="0" i="1" kern="1200" dirty="0">
                <a:solidFill>
                  <a:schemeClr val="tx1"/>
                </a:solidFill>
                <a:latin typeface="+mn-lt"/>
                <a:ea typeface="+mn-ea"/>
                <a:cs typeface="+mn-cs"/>
              </a:rPr>
              <a:t>It is a fantastic tool for consumers to use to ask questions. We may not need to use all 5, and more may spring to mind but they are a conversation starter &amp; they’re available in different languages on their website.</a:t>
            </a:r>
            <a:endParaRPr lang="en-US" sz="1200" b="0" kern="1200" dirty="0">
              <a:solidFill>
                <a:schemeClr val="tx1"/>
              </a:solidFill>
              <a:latin typeface="+mn-lt"/>
              <a:ea typeface="+mn-ea"/>
              <a:cs typeface="+mn-cs"/>
            </a:endParaRPr>
          </a:p>
          <a:p>
            <a:endParaRPr lang="en-US" sz="1200" b="0" i="1" kern="1200" dirty="0">
              <a:solidFill>
                <a:schemeClr val="tx1"/>
              </a:solidFill>
              <a:latin typeface="+mn-lt"/>
              <a:ea typeface="+mn-ea"/>
              <a:cs typeface="+mn-cs"/>
            </a:endParaRPr>
          </a:p>
          <a:p>
            <a:r>
              <a:rPr lang="en-US" sz="1200" b="0" i="1" kern="1200" dirty="0">
                <a:solidFill>
                  <a:schemeClr val="tx1"/>
                </a:solidFill>
                <a:latin typeface="+mn-lt"/>
                <a:ea typeface="+mn-ea"/>
                <a:cs typeface="+mn-cs"/>
              </a:rPr>
              <a:t>Just</a:t>
            </a:r>
            <a:r>
              <a:rPr lang="en-US" sz="1200" b="0" i="1" kern="1200" baseline="0" dirty="0">
                <a:solidFill>
                  <a:schemeClr val="tx1"/>
                </a:solidFill>
                <a:latin typeface="+mn-lt"/>
                <a:ea typeface="+mn-ea"/>
                <a:cs typeface="+mn-cs"/>
              </a:rPr>
              <a:t> in case you’ve not heard of them the  </a:t>
            </a:r>
            <a:r>
              <a:rPr lang="en-US" sz="1200" b="0" i="1" kern="1200" dirty="0">
                <a:solidFill>
                  <a:schemeClr val="tx1"/>
                </a:solidFill>
                <a:latin typeface="+mn-lt"/>
                <a:ea typeface="+mn-ea"/>
                <a:cs typeface="+mn-cs"/>
              </a:rPr>
              <a:t>5 Choosing</a:t>
            </a:r>
            <a:r>
              <a:rPr lang="en-US" sz="1200" b="0" i="1" kern="1200" baseline="0" dirty="0">
                <a:solidFill>
                  <a:schemeClr val="tx1"/>
                </a:solidFill>
                <a:latin typeface="+mn-lt"/>
                <a:ea typeface="+mn-ea"/>
                <a:cs typeface="+mn-cs"/>
              </a:rPr>
              <a:t> Wisely questions are:</a:t>
            </a:r>
          </a:p>
          <a:p>
            <a:endParaRPr lang="en-US" sz="1200" b="0" kern="1200" dirty="0">
              <a:solidFill>
                <a:schemeClr val="tx1"/>
              </a:solidFill>
              <a:latin typeface="+mn-lt"/>
              <a:ea typeface="+mn-ea"/>
              <a:cs typeface="+mn-cs"/>
            </a:endParaRPr>
          </a:p>
          <a:p>
            <a:pPr lvl="0"/>
            <a:r>
              <a:rPr lang="en-US" sz="1200" b="0" i="1" kern="1200" dirty="0">
                <a:solidFill>
                  <a:schemeClr val="tx1"/>
                </a:solidFill>
                <a:latin typeface="+mn-lt"/>
                <a:ea typeface="+mn-ea"/>
                <a:cs typeface="+mn-cs"/>
              </a:rPr>
              <a:t>Do I really need this test, treatment or procedure?</a:t>
            </a:r>
            <a:endParaRPr lang="en-US" sz="1200" b="0" kern="1200" dirty="0">
              <a:solidFill>
                <a:schemeClr val="tx1"/>
              </a:solidFill>
              <a:latin typeface="+mn-lt"/>
              <a:ea typeface="+mn-ea"/>
              <a:cs typeface="+mn-cs"/>
            </a:endParaRPr>
          </a:p>
          <a:p>
            <a:pPr lvl="0"/>
            <a:r>
              <a:rPr lang="en-US" sz="1200" b="0" i="1" kern="1200" dirty="0">
                <a:solidFill>
                  <a:schemeClr val="tx1"/>
                </a:solidFill>
                <a:latin typeface="+mn-lt"/>
                <a:ea typeface="+mn-ea"/>
                <a:cs typeface="+mn-cs"/>
              </a:rPr>
              <a:t>What are the risks?</a:t>
            </a:r>
            <a:endParaRPr lang="en-US" sz="1200" b="0" kern="1200" dirty="0">
              <a:solidFill>
                <a:schemeClr val="tx1"/>
              </a:solidFill>
              <a:latin typeface="+mn-lt"/>
              <a:ea typeface="+mn-ea"/>
              <a:cs typeface="+mn-cs"/>
            </a:endParaRPr>
          </a:p>
          <a:p>
            <a:pPr lvl="0"/>
            <a:r>
              <a:rPr lang="en-US" sz="1200" b="0" i="1" kern="1200" dirty="0">
                <a:solidFill>
                  <a:schemeClr val="tx1"/>
                </a:solidFill>
                <a:latin typeface="+mn-lt"/>
                <a:ea typeface="+mn-ea"/>
                <a:cs typeface="+mn-cs"/>
              </a:rPr>
              <a:t>Are there simpler, safer options?</a:t>
            </a:r>
            <a:endParaRPr lang="en-US" sz="1200" b="0" kern="1200" dirty="0">
              <a:solidFill>
                <a:schemeClr val="tx1"/>
              </a:solidFill>
              <a:latin typeface="+mn-lt"/>
              <a:ea typeface="+mn-ea"/>
              <a:cs typeface="+mn-cs"/>
            </a:endParaRPr>
          </a:p>
          <a:p>
            <a:pPr lvl="0"/>
            <a:r>
              <a:rPr lang="en-US" sz="1200" b="0" i="1" kern="1200" dirty="0">
                <a:solidFill>
                  <a:schemeClr val="tx1"/>
                </a:solidFill>
                <a:latin typeface="+mn-lt"/>
                <a:ea typeface="+mn-ea"/>
                <a:cs typeface="+mn-cs"/>
              </a:rPr>
              <a:t>What happens if I don’t do anything?</a:t>
            </a:r>
            <a:endParaRPr lang="en-US" sz="1200" b="0" kern="1200" dirty="0">
              <a:solidFill>
                <a:schemeClr val="tx1"/>
              </a:solidFill>
              <a:latin typeface="+mn-lt"/>
              <a:ea typeface="+mn-ea"/>
              <a:cs typeface="+mn-cs"/>
            </a:endParaRPr>
          </a:p>
          <a:p>
            <a:pPr lvl="0"/>
            <a:r>
              <a:rPr lang="en-US" sz="1200" b="0" i="1" kern="1200" dirty="0">
                <a:solidFill>
                  <a:schemeClr val="tx1"/>
                </a:solidFill>
                <a:latin typeface="+mn-lt"/>
                <a:ea typeface="+mn-ea"/>
                <a:cs typeface="+mn-cs"/>
              </a:rPr>
              <a:t>What are the costs?</a:t>
            </a:r>
            <a:endParaRPr lang="en-US" sz="1200" b="0" kern="1200" dirty="0">
              <a:solidFill>
                <a:schemeClr val="tx1"/>
              </a:solidFill>
              <a:latin typeface="+mn-lt"/>
              <a:ea typeface="+mn-ea"/>
              <a:cs typeface="+mn-cs"/>
            </a:endParaRPr>
          </a:p>
          <a:p>
            <a:endParaRPr lang="en-US" dirty="0"/>
          </a:p>
          <a:p>
            <a:endParaRPr lang="en-AU" dirty="0"/>
          </a:p>
        </p:txBody>
      </p:sp>
      <p:sp>
        <p:nvSpPr>
          <p:cNvPr id="4" name="Slide Number Placeholder 3"/>
          <p:cNvSpPr>
            <a:spLocks noGrp="1"/>
          </p:cNvSpPr>
          <p:nvPr>
            <p:ph type="sldNum" sz="quarter" idx="5"/>
          </p:nvPr>
        </p:nvSpPr>
        <p:spPr/>
        <p:txBody>
          <a:bodyPr/>
          <a:lstStyle/>
          <a:p>
            <a:fld id="{929B056D-DC5B-4847-A3FC-1E12F31160C4}" type="slidenum">
              <a:rPr lang="en-AU" smtClean="0"/>
              <a:pPr/>
              <a:t>35</a:t>
            </a:fld>
            <a:endParaRPr lang="en-AU"/>
          </a:p>
        </p:txBody>
      </p:sp>
    </p:spTree>
    <p:extLst>
      <p:ext uri="{BB962C8B-B14F-4D97-AF65-F5344CB8AC3E}">
        <p14:creationId xmlns:p14="http://schemas.microsoft.com/office/powerpoint/2010/main" val="283795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latin typeface="+mn-lt"/>
                <a:ea typeface="+mn-ea"/>
                <a:cs typeface="+mn-cs"/>
              </a:rPr>
              <a:t>TOP Take Outs </a:t>
            </a:r>
            <a:endParaRPr lang="en-US" sz="1200" kern="1200" dirty="0">
              <a:solidFill>
                <a:schemeClr val="tx1"/>
              </a:solidFill>
              <a:latin typeface="+mn-lt"/>
              <a:ea typeface="+mn-ea"/>
              <a:cs typeface="+mn-cs"/>
            </a:endParaRPr>
          </a:p>
          <a:p>
            <a:pPr lvl="0"/>
            <a:r>
              <a:rPr lang="en-US" sz="1200" b="1" i="1" kern="1200" dirty="0">
                <a:solidFill>
                  <a:schemeClr val="tx1"/>
                </a:solidFill>
                <a:latin typeface="+mn-lt"/>
                <a:ea typeface="+mn-ea"/>
                <a:cs typeface="+mn-cs"/>
              </a:rPr>
              <a:t>We must feel safe to engage</a:t>
            </a:r>
            <a:endParaRPr lang="en-US" sz="1200" kern="1200" dirty="0">
              <a:solidFill>
                <a:schemeClr val="tx1"/>
              </a:solidFill>
              <a:latin typeface="+mn-lt"/>
              <a:ea typeface="+mn-ea"/>
              <a:cs typeface="+mn-cs"/>
            </a:endParaRPr>
          </a:p>
          <a:p>
            <a:pPr lvl="0"/>
            <a:r>
              <a:rPr lang="en-US" sz="1200" b="1" i="1" kern="1200" dirty="0">
                <a:solidFill>
                  <a:schemeClr val="tx1"/>
                </a:solidFill>
                <a:latin typeface="+mn-lt"/>
                <a:ea typeface="+mn-ea"/>
                <a:cs typeface="+mn-cs"/>
              </a:rPr>
              <a:t>Listen with empathy</a:t>
            </a:r>
            <a:endParaRPr lang="en-US" sz="1200" kern="1200" dirty="0">
              <a:solidFill>
                <a:schemeClr val="tx1"/>
              </a:solidFill>
              <a:latin typeface="+mn-lt"/>
              <a:ea typeface="+mn-ea"/>
              <a:cs typeface="+mn-cs"/>
            </a:endParaRPr>
          </a:p>
          <a:p>
            <a:pPr lvl="0"/>
            <a:r>
              <a:rPr lang="en-US" sz="1200" b="1" i="1" kern="1200" dirty="0">
                <a:solidFill>
                  <a:schemeClr val="tx1"/>
                </a:solidFill>
                <a:latin typeface="+mn-lt"/>
                <a:ea typeface="+mn-ea"/>
                <a:cs typeface="+mn-cs"/>
              </a:rPr>
              <a:t>Two Ears one mouth</a:t>
            </a:r>
          </a:p>
          <a:p>
            <a:pPr lvl="0"/>
            <a:endParaRPr lang="en-GB" sz="1200" b="1" i="1" kern="1200" dirty="0">
              <a:solidFill>
                <a:schemeClr val="tx1"/>
              </a:solidFill>
              <a:latin typeface="+mn-lt"/>
              <a:ea typeface="+mn-ea"/>
              <a:cs typeface="+mn-cs"/>
            </a:endParaRPr>
          </a:p>
          <a:p>
            <a:pPr lvl="0"/>
            <a:r>
              <a:rPr lang="en-GB" sz="1200" b="1" i="1" kern="1200" dirty="0">
                <a:solidFill>
                  <a:schemeClr val="tx1"/>
                </a:solidFill>
                <a:latin typeface="+mn-lt"/>
                <a:ea typeface="+mn-ea"/>
                <a:cs typeface="+mn-cs"/>
              </a:rPr>
              <a:t>I was</a:t>
            </a:r>
            <a:r>
              <a:rPr lang="en-GB" sz="1200" b="1" i="1" kern="1200" baseline="0" dirty="0">
                <a:solidFill>
                  <a:schemeClr val="tx1"/>
                </a:solidFill>
                <a:latin typeface="+mn-lt"/>
                <a:ea typeface="+mn-ea"/>
                <a:cs typeface="+mn-cs"/>
              </a:rPr>
              <a:t> fortunate to have a really good Mentor in my early career, a man called Mal Davey. </a:t>
            </a:r>
          </a:p>
          <a:p>
            <a:pPr lvl="0"/>
            <a:r>
              <a:rPr lang="en-GB" sz="1200" b="1" i="1" kern="1200" baseline="0" dirty="0">
                <a:solidFill>
                  <a:schemeClr val="tx1"/>
                </a:solidFill>
                <a:latin typeface="+mn-lt"/>
                <a:ea typeface="+mn-ea"/>
                <a:cs typeface="+mn-cs"/>
              </a:rPr>
              <a:t>Mal taught me that it was so important to really listen to your customer or client as it gave you the opportunity to really get to know &amp; understand the person in front of you. Without taking the time to do so, to really listen you cannot help the person your trying to help in the way that they need you to help.</a:t>
            </a:r>
          </a:p>
          <a:p>
            <a:pPr lvl="0"/>
            <a:endParaRPr lang="en-GB" sz="1200" b="1" i="1" kern="1200" baseline="0" dirty="0">
              <a:solidFill>
                <a:schemeClr val="tx1"/>
              </a:solidFill>
              <a:latin typeface="+mn-lt"/>
              <a:ea typeface="+mn-ea"/>
              <a:cs typeface="+mn-cs"/>
            </a:endParaRPr>
          </a:p>
          <a:p>
            <a:pPr lvl="0"/>
            <a:r>
              <a:rPr lang="en-GB" sz="1200" b="1" i="1" kern="1200" baseline="0" dirty="0">
                <a:solidFill>
                  <a:schemeClr val="tx1"/>
                </a:solidFill>
                <a:latin typeface="+mn-lt"/>
                <a:ea typeface="+mn-ea"/>
                <a:cs typeface="+mn-cs"/>
              </a:rPr>
              <a:t>I must say his advice was well founded.</a:t>
            </a:r>
          </a:p>
          <a:p>
            <a:pPr lvl="0"/>
            <a:endParaRPr lang="en-US" sz="1200" kern="1200" dirty="0">
              <a:solidFill>
                <a:schemeClr val="tx1"/>
              </a:solidFill>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929B056D-DC5B-4847-A3FC-1E12F31160C4}" type="slidenum">
              <a:rPr lang="en-AU" smtClean="0"/>
              <a:pPr/>
              <a:t>36</a:t>
            </a:fld>
            <a:endParaRPr lang="en-AU"/>
          </a:p>
        </p:txBody>
      </p:sp>
    </p:spTree>
    <p:extLst>
      <p:ext uri="{BB962C8B-B14F-4D97-AF65-F5344CB8AC3E}">
        <p14:creationId xmlns:p14="http://schemas.microsoft.com/office/powerpoint/2010/main" val="229647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a:t>
            </a:r>
            <a:r>
              <a:rPr lang="en-GB" baseline="0" dirty="0"/>
              <a:t> in closing – thank you so much for sharing your time today to really listen to my presentation &amp; discover what that magical key is for consumers &amp; carers.</a:t>
            </a:r>
          </a:p>
          <a:p>
            <a:endParaRPr lang="en-GB" baseline="0" dirty="0"/>
          </a:p>
          <a:p>
            <a:r>
              <a:rPr lang="en-GB" baseline="0" dirty="0"/>
              <a:t>I really appreciate the opportunity to share with you my insights as a consumer &amp; carer from my lived experience</a:t>
            </a:r>
            <a:endParaRPr lang="en-US" dirty="0"/>
          </a:p>
          <a:p>
            <a:endParaRPr lang="en-AU" dirty="0"/>
          </a:p>
        </p:txBody>
      </p:sp>
      <p:sp>
        <p:nvSpPr>
          <p:cNvPr id="4" name="Slide Number Placeholder 3"/>
          <p:cNvSpPr>
            <a:spLocks noGrp="1"/>
          </p:cNvSpPr>
          <p:nvPr>
            <p:ph type="sldNum" sz="quarter" idx="5"/>
          </p:nvPr>
        </p:nvSpPr>
        <p:spPr/>
        <p:txBody>
          <a:bodyPr/>
          <a:lstStyle/>
          <a:p>
            <a:fld id="{929B056D-DC5B-4847-A3FC-1E12F31160C4}" type="slidenum">
              <a:rPr lang="en-AU" smtClean="0"/>
              <a:pPr/>
              <a:t>37</a:t>
            </a:fld>
            <a:endParaRPr lang="en-AU"/>
          </a:p>
        </p:txBody>
      </p:sp>
    </p:spTree>
    <p:extLst>
      <p:ext uri="{BB962C8B-B14F-4D97-AF65-F5344CB8AC3E}">
        <p14:creationId xmlns:p14="http://schemas.microsoft.com/office/powerpoint/2010/main" val="2624230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3A3838"/>
                </a:solidFill>
                <a:effectLst/>
                <a:uLnTx/>
                <a:uFillTx/>
                <a:latin typeface="Arial"/>
                <a:ea typeface="+mn-ea"/>
                <a:cs typeface="+mn-cs"/>
              </a:rPr>
              <a:t>As part of a global movement, Evolve is a flagship initiative led by physicians and the Royal Australasian College of Physicians (RACP) to drive high-value, high-quality care in Australia and Aotearoa New Zealand.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3A3838"/>
                </a:solidFill>
                <a:effectLst/>
                <a:uLnTx/>
                <a:uFillTx/>
                <a:latin typeface="Arial"/>
                <a:ea typeface="+mn-ea"/>
                <a:cs typeface="+mn-cs"/>
              </a:rPr>
              <a:t>The RACP, through Evolve, is a founding member of Choosing Wisely in Australia and New Zealand, with all </a:t>
            </a:r>
            <a:r>
              <a:rPr kumimoji="0" lang="en-AU" sz="1200" b="0" i="0" u="none" strike="noStrike" kern="1200" cap="none" spc="0" normalizeH="0" baseline="0" noProof="0" dirty="0">
                <a:ln>
                  <a:noFill/>
                </a:ln>
                <a:solidFill>
                  <a:srgbClr val="3A3838"/>
                </a:solidFill>
                <a:effectLst/>
                <a:uLnTx/>
                <a:uFillTx/>
                <a:latin typeface="Arial"/>
                <a:ea typeface="+mn-ea"/>
                <a:cs typeface="+mn-cs"/>
                <a:hlinkClick r:id="rId3"/>
              </a:rPr>
              <a:t>Evolve ‘Top-Five’ recommendations</a:t>
            </a:r>
            <a:r>
              <a:rPr kumimoji="0" lang="en-AU" sz="1200" b="0" i="0" u="none" strike="noStrike" kern="1200" cap="none" spc="0" normalizeH="0" baseline="0" noProof="0" dirty="0">
                <a:ln>
                  <a:noFill/>
                </a:ln>
                <a:solidFill>
                  <a:srgbClr val="3A3838"/>
                </a:solidFill>
                <a:effectLst/>
                <a:uLnTx/>
                <a:uFillTx/>
                <a:latin typeface="Arial"/>
                <a:ea typeface="+mn-ea"/>
                <a:cs typeface="+mn-cs"/>
              </a:rPr>
              <a:t> part of the Choosing Wisely campaign in Australia and Aotearoa New Zealand.</a:t>
            </a:r>
          </a:p>
          <a:p>
            <a:endParaRPr lang="en-AU" dirty="0"/>
          </a:p>
          <a:p>
            <a:pPr marL="0" marR="0" lvl="0" indent="0" algn="l" defTabSz="914400" rtl="0" eaLnBrk="1" fontAlgn="auto" latinLnBrk="0" hangingPunct="1">
              <a:lnSpc>
                <a:spcPct val="100000"/>
              </a:lnSpc>
              <a:spcBef>
                <a:spcPts val="1000"/>
              </a:spcBef>
              <a:spcAft>
                <a:spcPts val="0"/>
              </a:spcAft>
              <a:buClr>
                <a:srgbClr val="E8BB64"/>
              </a:buClr>
              <a:buSzTx/>
              <a:buFont typeface="Arial" panose="020B0604020202020204" pitchFamily="34" charset="0"/>
              <a:buNone/>
              <a:tabLst/>
              <a:defRPr/>
            </a:pPr>
            <a:r>
              <a:rPr kumimoji="0" lang="en-AU" sz="2000" b="0" i="0" u="none" strike="noStrike" kern="1200" cap="none" spc="0" normalizeH="0" baseline="0" noProof="0" dirty="0">
                <a:ln>
                  <a:noFill/>
                </a:ln>
                <a:solidFill>
                  <a:srgbClr val="3A3838"/>
                </a:solidFill>
                <a:effectLst/>
                <a:uLnTx/>
                <a:uFillTx/>
                <a:latin typeface="Arial"/>
                <a:ea typeface="+mn-ea"/>
                <a:cs typeface="+mn-cs"/>
              </a:rPr>
              <a:t>Evolve works with specialties to identify their ‘Top-Five’ low-value clinical care. Low-value care is tests, procedures and practices that, in particular circumstances, may:</a:t>
            </a:r>
          </a:p>
          <a:p>
            <a:pPr marL="685800" marR="0" lvl="1" indent="-228600" algn="l" defTabSz="914400" rtl="0" eaLnBrk="1" fontAlgn="auto" latinLnBrk="0" hangingPunct="1">
              <a:lnSpc>
                <a:spcPct val="100000"/>
              </a:lnSpc>
              <a:spcBef>
                <a:spcPts val="500"/>
              </a:spcBef>
              <a:spcAft>
                <a:spcPts val="0"/>
              </a:spcAft>
              <a:buClr>
                <a:srgbClr val="E8BB64"/>
              </a:buClr>
              <a:buSzTx/>
              <a:buFont typeface="Arial" panose="020B0604020202020204" pitchFamily="34" charset="0"/>
              <a:buChar char="•"/>
              <a:tabLst/>
              <a:defRPr/>
            </a:pPr>
            <a:r>
              <a:rPr kumimoji="0" lang="en-AU" sz="1700" b="0" i="0" u="none" strike="noStrike" kern="1200" cap="none" spc="0" normalizeH="0" baseline="0" noProof="0" dirty="0">
                <a:ln>
                  <a:noFill/>
                </a:ln>
                <a:solidFill>
                  <a:srgbClr val="3A3838"/>
                </a:solidFill>
                <a:effectLst/>
                <a:uLnTx/>
                <a:uFillTx/>
                <a:latin typeface="Arial"/>
                <a:ea typeface="+mn-ea"/>
                <a:cs typeface="+mn-cs"/>
              </a:rPr>
              <a:t>be overused,</a:t>
            </a:r>
          </a:p>
          <a:p>
            <a:pPr marL="685800" marR="0" lvl="1" indent="-228600" algn="l" defTabSz="914400" rtl="0" eaLnBrk="1" fontAlgn="auto" latinLnBrk="0" hangingPunct="1">
              <a:lnSpc>
                <a:spcPct val="100000"/>
              </a:lnSpc>
              <a:spcBef>
                <a:spcPts val="500"/>
              </a:spcBef>
              <a:spcAft>
                <a:spcPts val="0"/>
              </a:spcAft>
              <a:buClr>
                <a:srgbClr val="E8BB64"/>
              </a:buClr>
              <a:buSzTx/>
              <a:buFont typeface="Arial" panose="020B0604020202020204" pitchFamily="34" charset="0"/>
              <a:buChar char="•"/>
              <a:tabLst/>
              <a:defRPr/>
            </a:pPr>
            <a:r>
              <a:rPr kumimoji="0" lang="en-AU" sz="1700" b="0" i="0" u="none" strike="noStrike" kern="1200" cap="none" spc="0" normalizeH="0" baseline="0" noProof="0" dirty="0">
                <a:ln>
                  <a:noFill/>
                </a:ln>
                <a:solidFill>
                  <a:srgbClr val="3A3838"/>
                </a:solidFill>
                <a:effectLst/>
                <a:uLnTx/>
                <a:uFillTx/>
                <a:latin typeface="Arial"/>
                <a:ea typeface="+mn-ea"/>
                <a:cs typeface="+mn-cs"/>
              </a:rPr>
              <a:t>provide little or no benefit, or</a:t>
            </a:r>
          </a:p>
          <a:p>
            <a:pPr marL="685800" marR="0" lvl="1" indent="-228600" algn="l" defTabSz="914400" rtl="0" eaLnBrk="1" fontAlgn="auto" latinLnBrk="0" hangingPunct="1">
              <a:lnSpc>
                <a:spcPct val="100000"/>
              </a:lnSpc>
              <a:spcBef>
                <a:spcPts val="500"/>
              </a:spcBef>
              <a:spcAft>
                <a:spcPts val="0"/>
              </a:spcAft>
              <a:buClr>
                <a:srgbClr val="E8BB64"/>
              </a:buClr>
              <a:buSzTx/>
              <a:buFont typeface="Arial" panose="020B0604020202020204" pitchFamily="34" charset="0"/>
              <a:buChar char="•"/>
              <a:tabLst/>
              <a:defRPr/>
            </a:pPr>
            <a:r>
              <a:rPr kumimoji="0" lang="en-AU" sz="1700" b="0" i="0" u="none" strike="noStrike" kern="1200" cap="none" spc="0" normalizeH="0" baseline="0" noProof="0" dirty="0">
                <a:ln>
                  <a:noFill/>
                </a:ln>
                <a:solidFill>
                  <a:srgbClr val="3A3838"/>
                </a:solidFill>
                <a:effectLst/>
                <a:uLnTx/>
                <a:uFillTx/>
                <a:latin typeface="Arial"/>
                <a:ea typeface="+mn-ea"/>
                <a:cs typeface="+mn-cs"/>
              </a:rPr>
              <a:t>cause unnecessary harm.</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3A3838"/>
                </a:solidFill>
                <a:latin typeface="Arial"/>
              </a:rPr>
              <a:t>In Australia 60% of care on average is in line with evidence- or consensus-based guidelines, 30% is some form of waste or of low value, and 10% is harm. This is an average across specialties, with some specialties delivering more low value practices than others, but these numbers demonstrate that we can do better.</a:t>
            </a:r>
          </a:p>
          <a:p>
            <a:endParaRPr lang="en-AU" dirty="0"/>
          </a:p>
        </p:txBody>
      </p:sp>
      <p:sp>
        <p:nvSpPr>
          <p:cNvPr id="4" name="Slide Number Placeholder 3"/>
          <p:cNvSpPr>
            <a:spLocks noGrp="1"/>
          </p:cNvSpPr>
          <p:nvPr>
            <p:ph type="sldNum" sz="quarter" idx="5"/>
          </p:nvPr>
        </p:nvSpPr>
        <p:spPr/>
        <p:txBody>
          <a:bodyPr/>
          <a:lstStyle/>
          <a:p>
            <a:fld id="{BFBA10D8-4FF7-8745-90F5-245FC3C02D05}" type="slidenum">
              <a:rPr lang="en-AU" smtClean="0"/>
              <a:t>2</a:t>
            </a:fld>
            <a:endParaRPr lang="en-AU"/>
          </a:p>
        </p:txBody>
      </p:sp>
    </p:spTree>
    <p:extLst>
      <p:ext uri="{BB962C8B-B14F-4D97-AF65-F5344CB8AC3E}">
        <p14:creationId xmlns:p14="http://schemas.microsoft.com/office/powerpoint/2010/main" val="122475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lang="en-AU" sz="800" kern="1200" dirty="0">
                <a:solidFill>
                  <a:schemeClr val="accent1"/>
                </a:solidFill>
                <a:effectLst/>
                <a:latin typeface="Calibri" panose="020F0502020204030204" pitchFamily="34" charset="0"/>
                <a:cs typeface="Times New Roman" panose="02020603050405020304" pitchFamily="18" charset="0"/>
              </a:rPr>
              <a:t>Hoffmann TC, Del Mar C. Patients' expectations of the benefits and harms of treatments, screening, and tests: a systematic review. JAMA Intern Med. 2015;175(2):274-286; Hoffmann TC, Del Mar C. Clinicians' expectations of the benefits and harms of treatments, screening, and tests: a systematic review. JAMA</a:t>
            </a:r>
          </a:p>
          <a:p>
            <a:pPr marL="171450" indent="-171450">
              <a:buClr>
                <a:schemeClr val="accent2"/>
              </a:buClr>
              <a:buFont typeface="Arial" panose="020B0604020202020204" pitchFamily="34" charset="0"/>
              <a:buChar char="•"/>
            </a:pPr>
            <a:endParaRPr lang="en-AU" sz="800" kern="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Clr>
                <a:schemeClr val="accent2"/>
              </a:buClr>
              <a:buFont typeface="Arial" panose="020B0604020202020204" pitchFamily="34" charset="0"/>
              <a:buChar char="•"/>
            </a:pPr>
            <a:r>
              <a:rPr lang="en-AU" sz="800" kern="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Braddock CH 3rd. Supporting shared decision making when clinical evidence is low. Med Care Res Rev. 2013;70(1 Suppl):129S–140S. doi:10.1177/1077558712460280</a:t>
            </a:r>
            <a:endParaRPr lang="en-US" sz="800" kern="1200" dirty="0">
              <a:solidFill>
                <a:schemeClr val="accent1"/>
              </a:solidFill>
              <a:effectLst/>
              <a:latin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BFBA10D8-4FF7-8745-90F5-245FC3C02D05}" type="slidenum">
              <a:rPr lang="en-AU" smtClean="0"/>
              <a:t>3</a:t>
            </a:fld>
            <a:endParaRPr lang="en-AU"/>
          </a:p>
        </p:txBody>
      </p:sp>
    </p:spTree>
    <p:extLst>
      <p:ext uri="{BB962C8B-B14F-4D97-AF65-F5344CB8AC3E}">
        <p14:creationId xmlns:p14="http://schemas.microsoft.com/office/powerpoint/2010/main" val="309518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Thank you Professor Campbell (Don Campbell)</a:t>
            </a:r>
          </a:p>
          <a:p>
            <a:pPr algn="just">
              <a:lnSpc>
                <a:spcPct val="115000"/>
              </a:lnSpc>
              <a:spcAft>
                <a:spcPts val="10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Good afternoon everyone.</a:t>
            </a:r>
          </a:p>
          <a:p>
            <a:pPr algn="just">
              <a:lnSpc>
                <a:spcPct val="115000"/>
              </a:lnSpc>
              <a:spcAft>
                <a:spcPts val="10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 It is an honour for me to be here, again this year, thank you for the invitation. Sharing &amp; learning together at the 2020 RACP Congress, as a member of your Consumer Advisory Group or CAG for short.</a:t>
            </a:r>
          </a:p>
          <a:p>
            <a:pPr algn="just">
              <a:lnSpc>
                <a:spcPct val="115000"/>
              </a:lnSpc>
              <a:spcAft>
                <a:spcPts val="1000"/>
              </a:spcAft>
            </a:pPr>
            <a:r>
              <a:rPr lang="en-US" sz="1800" dirty="0">
                <a:effectLst/>
                <a:latin typeface="Calibri" panose="020F0502020204030204" pitchFamily="34" charset="0"/>
                <a:ea typeface="Calibri" panose="020F0502020204030204" pitchFamily="34" charset="0"/>
                <a:cs typeface="Calibri" panose="020F0502020204030204" pitchFamily="34" charset="0"/>
              </a:rPr>
              <a:t> I’d like to begin by acknowledging</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Calibri" panose="020F0502020204030204" pitchFamily="34" charset="0"/>
              </a:rPr>
              <a:t> the traditional custodians of the land on which we meet today. I would also like to pay my respects to Elders past, present and future.  Also, to pay respects to those from New Zealand - “For this gathering. Seek knowledge &amp; understanding. Have purpose in all that you do. Stand tall, be strong. Let us show respect for each other”</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I’m sure you are aware of your RACP Consumer Advisory Group. We have consumer representatives from across Australia &amp; New Zealand </a:t>
            </a:r>
            <a:r>
              <a:rPr lang="en-US" sz="1800" dirty="0">
                <a:solidFill>
                  <a:srgbClr val="000000"/>
                </a:solidFill>
                <a:effectLst/>
                <a:latin typeface="Roboto"/>
                <a:ea typeface="Calibri" panose="020F0502020204030204" pitchFamily="34" charset="0"/>
                <a:cs typeface="Times New Roman" panose="02020603050405020304" pitchFamily="18" charset="0"/>
              </a:rPr>
              <a:t> that are engaged in the way the Colleges next generation of specialists are being educated and learning on the job</a:t>
            </a:r>
            <a:r>
              <a:rPr lang="en-AU" sz="1800" dirty="0">
                <a:effectLst/>
                <a:latin typeface="Calibri" panose="020F0502020204030204" pitchFamily="34" charset="0"/>
                <a:ea typeface="Calibri" panose="020F0502020204030204" pitchFamily="34" charset="0"/>
                <a:cs typeface="Times New Roman" panose="02020603050405020304" pitchFamily="18" charset="0"/>
              </a:rPr>
              <a:t>. Involving consumers in this work helps us improve the quality and the relevance of our work. Experience of the health system as a patient offers a unique perspective that adds value to RACP. I do encourage you to connect with your State or NZ Consumer Representative. </a:t>
            </a:r>
          </a:p>
          <a:p>
            <a:pPr algn="just">
              <a:lnSpc>
                <a:spcPct val="115000"/>
              </a:lnSpc>
              <a:spcAft>
                <a:spcPts val="1000"/>
              </a:spcAft>
            </a:pPr>
            <a:r>
              <a:rPr lang="en-AU" sz="1800" dirty="0">
                <a:effectLst/>
                <a:latin typeface="Calibri" panose="020F0502020204030204" pitchFamily="34" charset="0"/>
                <a:ea typeface="Calibri" panose="020F0502020204030204" pitchFamily="34" charset="0"/>
                <a:cs typeface="Times New Roman" panose="02020603050405020304" pitchFamily="18" charset="0"/>
              </a:rPr>
              <a:t>Thank you to each of you for being here to listen to my consumer / carer perspective in this Evolve Session about Shared Decision Making. </a:t>
            </a:r>
          </a:p>
          <a:p>
            <a:pPr>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929B056D-DC5B-4847-A3FC-1E12F31160C4}" type="slidenum">
              <a:rPr lang="en-AU" smtClean="0"/>
              <a:pPr/>
              <a:t>26</a:t>
            </a:fld>
            <a:endParaRPr lang="en-AU"/>
          </a:p>
        </p:txBody>
      </p:sp>
    </p:spTree>
    <p:extLst>
      <p:ext uri="{BB962C8B-B14F-4D97-AF65-F5344CB8AC3E}">
        <p14:creationId xmlns:p14="http://schemas.microsoft.com/office/powerpoint/2010/main" val="3964792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AU" sz="1200" b="0" kern="1200" dirty="0">
                <a:solidFill>
                  <a:schemeClr val="tx1"/>
                </a:solidFill>
                <a:latin typeface="+mn-lt"/>
                <a:ea typeface="+mn-ea"/>
                <a:cs typeface="+mn-cs"/>
              </a:rPr>
              <a:t>I always like to start with a definition to get my mind on track: SO</a:t>
            </a:r>
            <a:endParaRPr lang="en-US" sz="1200" b="0" kern="1200" dirty="0">
              <a:solidFill>
                <a:schemeClr val="tx1"/>
              </a:solidFill>
              <a:latin typeface="+mn-lt"/>
              <a:ea typeface="+mn-ea"/>
              <a:cs typeface="+mn-cs"/>
            </a:endParaRPr>
          </a:p>
          <a:p>
            <a:r>
              <a:rPr lang="en-AU" sz="1200" b="0" kern="1200" dirty="0">
                <a:solidFill>
                  <a:schemeClr val="tx1"/>
                </a:solidFill>
                <a:latin typeface="+mn-lt"/>
                <a:ea typeface="+mn-ea"/>
                <a:cs typeface="+mn-cs"/>
              </a:rPr>
              <a:t>The Consumer Health Forum of Australia defines Shared Decision Making as:</a:t>
            </a:r>
          </a:p>
          <a:p>
            <a:endParaRPr lang="en-US" sz="1200" b="0" kern="1200" dirty="0">
              <a:solidFill>
                <a:schemeClr val="tx1"/>
              </a:solidFill>
              <a:latin typeface="+mn-lt"/>
              <a:ea typeface="+mn-ea"/>
              <a:cs typeface="+mn-cs"/>
            </a:endParaRPr>
          </a:p>
          <a:p>
            <a:pPr>
              <a:lnSpc>
                <a:spcPct val="115000"/>
              </a:lnSpc>
              <a:spcAft>
                <a:spcPts val="1000"/>
              </a:spcAft>
            </a:pPr>
            <a:r>
              <a:rPr lang="en-US" sz="1800" dirty="0">
                <a:effectLst/>
                <a:latin typeface="Calibri" panose="020F0502020204030204" pitchFamily="34" charset="0"/>
                <a:ea typeface="Times New Roman" panose="02020603050405020304" pitchFamily="18" charset="0"/>
                <a:cs typeface="Calibri" panose="020F0502020204030204" pitchFamily="34" charset="0"/>
              </a:rPr>
              <a:t>“ a process where the clinician and consumer (and their family, partner or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carer</a:t>
            </a:r>
            <a:r>
              <a:rPr lang="en-US" sz="1800" dirty="0">
                <a:effectLst/>
                <a:latin typeface="Calibri" panose="020F0502020204030204" pitchFamily="34" charset="0"/>
                <a:ea typeface="Times New Roman" panose="02020603050405020304" pitchFamily="18" charset="0"/>
                <a:cs typeface="Calibri" panose="020F0502020204030204" pitchFamily="34" charset="0"/>
              </a:rPr>
              <a:t>) make health decisions together</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The catch word here for me is “a process”,   it is an ongoing process that grows or evolves as the consumer / carer </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dirty="0">
                <a:effectLst/>
                <a:latin typeface="Calibri" panose="020F0502020204030204" pitchFamily="34" charset="0"/>
                <a:ea typeface="Calibri" panose="020F0502020204030204" pitchFamily="34" charset="0"/>
                <a:cs typeface="Times New Roman" panose="02020603050405020304" pitchFamily="18" charset="0"/>
              </a:rPr>
              <a:t>“processes” or comes to grip with, what is happening to themselves or their loved one.  The more their </a:t>
            </a:r>
            <a:r>
              <a:rPr lang="en-GB" sz="1800" dirty="0">
                <a:effectLst/>
                <a:latin typeface="Calibri" panose="020F0502020204030204" pitchFamily="34" charset="0"/>
                <a:ea typeface="Calibri" panose="020F0502020204030204" pitchFamily="34" charset="0"/>
                <a:cs typeface="Times New Roman" panose="02020603050405020304" pitchFamily="18" charset="0"/>
              </a:rPr>
              <a:t>understanding</a:t>
            </a:r>
            <a:r>
              <a:rPr lang="en-GB" sz="1800" i="1" dirty="0">
                <a:effectLst/>
                <a:latin typeface="Calibri" panose="020F0502020204030204" pitchFamily="34" charset="0"/>
                <a:ea typeface="Calibri" panose="020F0502020204030204" pitchFamily="34" charset="0"/>
                <a:cs typeface="Times New Roman" panose="02020603050405020304" pitchFamily="18" charset="0"/>
              </a:rPr>
              <a:t> grows the more questions will come to mind.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So what is that magical key ingredient to enable that person to ask those questions and empower patients to take an active roll in decisions about their health. As Don said, joint decision making is a key enabler for increasing quality of patient care and reducing low-value care.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Through my consumers eyes the key is that I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feel SAFE.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200"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i="1" dirty="0">
                <a:effectLst/>
                <a:latin typeface="Calibri" panose="020F0502020204030204" pitchFamily="34" charset="0"/>
                <a:ea typeface="Calibri" panose="020F0502020204030204" pitchFamily="34" charset="0"/>
                <a:cs typeface="Times New Roman" panose="02020603050405020304" pitchFamily="18" charset="0"/>
              </a:rPr>
              <a:t>I came across this poem at my local hospital cafe recently. I don’t know who wrote it but I’d like to share </a:t>
            </a:r>
            <a:r>
              <a:rPr lang="en-GB" sz="1800" dirty="0">
                <a:effectLst/>
                <a:latin typeface="Calibri" panose="020F0502020204030204" pitchFamily="34" charset="0"/>
                <a:ea typeface="Calibri" panose="020F0502020204030204" pitchFamily="34" charset="0"/>
                <a:cs typeface="Times New Roman" panose="02020603050405020304" pitchFamily="18" charset="0"/>
              </a:rPr>
              <a:t>it with you as it struck a cord with me about the importance of a consumer feeling “safe”.</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9B056D-DC5B-4847-A3FC-1E12F31160C4}" type="slidenum">
              <a:rPr lang="en-AU" smtClean="0"/>
              <a:pPr/>
              <a:t>27</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latin typeface="+mn-lt"/>
              <a:ea typeface="+mn-ea"/>
              <a:cs typeface="+mn-cs"/>
            </a:endParaRPr>
          </a:p>
          <a:p>
            <a:r>
              <a:rPr lang="en-GB" sz="1200" b="1" i="1" kern="1200" dirty="0">
                <a:solidFill>
                  <a:schemeClr val="tx1"/>
                </a:solidFill>
                <a:latin typeface="+mn-lt"/>
                <a:ea typeface="+mn-ea"/>
                <a:cs typeface="+mn-cs"/>
              </a:rPr>
              <a:t>Its entitled “Advice from a Patient”</a:t>
            </a:r>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This may be a normal day of work for you</a:t>
            </a:r>
            <a:endParaRPr lang="en-US" sz="1200" kern="1200" dirty="0">
              <a:solidFill>
                <a:schemeClr val="tx1"/>
              </a:solidFill>
              <a:latin typeface="+mn-lt"/>
              <a:ea typeface="+mn-ea"/>
              <a:cs typeface="+mn-cs"/>
            </a:endParaRPr>
          </a:p>
          <a:p>
            <a:r>
              <a:rPr lang="en-GB" sz="1200" b="1" i="1" kern="1200" dirty="0">
                <a:solidFill>
                  <a:schemeClr val="tx1"/>
                </a:solidFill>
                <a:latin typeface="+mn-lt"/>
                <a:ea typeface="+mn-ea"/>
                <a:cs typeface="+mn-cs"/>
              </a:rPr>
              <a:t>But its a big day in my life.</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The look on your face &amp; the tone of your voice</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Can change my , entire view of the world.</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Remember: I’m not usually this needy or scared.</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I am here because </a:t>
            </a:r>
            <a:r>
              <a:rPr lang="en-GB" sz="1200" b="1" i="1" kern="1200" dirty="0">
                <a:solidFill>
                  <a:schemeClr val="tx1"/>
                </a:solidFill>
                <a:latin typeface="+mn-lt"/>
                <a:ea typeface="+mn-ea"/>
                <a:cs typeface="+mn-cs"/>
              </a:rPr>
              <a:t>I TRUST you</a:t>
            </a:r>
            <a:r>
              <a:rPr lang="en-GB" sz="1200" i="1" kern="1200" dirty="0">
                <a:solidFill>
                  <a:schemeClr val="tx1"/>
                </a:solidFill>
                <a:latin typeface="+mn-lt"/>
                <a:ea typeface="+mn-ea"/>
                <a:cs typeface="+mn-cs"/>
              </a:rPr>
              <a:t>, help me stay confident.</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I may look like I’m out of it</a:t>
            </a:r>
            <a:endParaRPr lang="en-US" sz="1200" kern="1200" dirty="0">
              <a:solidFill>
                <a:schemeClr val="tx1"/>
              </a:solidFill>
              <a:latin typeface="+mn-lt"/>
              <a:ea typeface="+mn-ea"/>
              <a:cs typeface="+mn-cs"/>
            </a:endParaRPr>
          </a:p>
          <a:p>
            <a:r>
              <a:rPr lang="en-GB" sz="1200" b="1" i="1" kern="1200" dirty="0">
                <a:solidFill>
                  <a:schemeClr val="tx1"/>
                </a:solidFill>
                <a:latin typeface="+mn-lt"/>
                <a:ea typeface="+mn-ea"/>
                <a:cs typeface="+mn-cs"/>
              </a:rPr>
              <a:t>BUT </a:t>
            </a:r>
            <a:r>
              <a:rPr lang="en-GB" sz="1200" i="1" kern="1200" dirty="0">
                <a:solidFill>
                  <a:schemeClr val="tx1"/>
                </a:solidFill>
                <a:latin typeface="+mn-lt"/>
                <a:ea typeface="+mn-ea"/>
                <a:cs typeface="+mn-cs"/>
              </a:rPr>
              <a:t>I can hear your conversations</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I’m not used to being naked around strangers</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Please keep that in mind</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I’m impatient because I want to get the heck out of here</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Nothing personal</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I don’t speak your language well</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You’re going to do what to my what!</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I may only be here for 4 days</a:t>
            </a:r>
            <a:endParaRPr lang="en-US" sz="1200" kern="1200" dirty="0">
              <a:solidFill>
                <a:schemeClr val="tx1"/>
              </a:solidFill>
              <a:latin typeface="+mn-lt"/>
              <a:ea typeface="+mn-ea"/>
              <a:cs typeface="+mn-cs"/>
            </a:endParaRPr>
          </a:p>
          <a:p>
            <a:r>
              <a:rPr lang="en-GB" sz="1200" b="1" i="1" kern="1200" dirty="0">
                <a:solidFill>
                  <a:schemeClr val="tx1"/>
                </a:solidFill>
                <a:latin typeface="+mn-lt"/>
                <a:ea typeface="+mn-ea"/>
                <a:cs typeface="+mn-cs"/>
              </a:rPr>
              <a:t>BUT</a:t>
            </a:r>
            <a:r>
              <a:rPr lang="en-GB" sz="1200" i="1" kern="1200" dirty="0">
                <a:solidFill>
                  <a:schemeClr val="tx1"/>
                </a:solidFill>
                <a:latin typeface="+mn-lt"/>
                <a:ea typeface="+mn-ea"/>
                <a:cs typeface="+mn-cs"/>
              </a:rPr>
              <a:t> I’ll remember you for the rest of my life</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Your patients need your patience.</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Beautiful!  Captures </a:t>
            </a:r>
            <a:r>
              <a:rPr lang="en-GB" sz="1200" b="1" i="1" kern="1200" dirty="0">
                <a:solidFill>
                  <a:schemeClr val="tx1"/>
                </a:solidFill>
                <a:latin typeface="+mn-lt"/>
                <a:ea typeface="+mn-ea"/>
                <a:cs typeface="+mn-cs"/>
              </a:rPr>
              <a:t>how it feels</a:t>
            </a:r>
            <a:r>
              <a:rPr lang="en-GB" sz="1200" i="1" kern="1200" dirty="0">
                <a:solidFill>
                  <a:schemeClr val="tx1"/>
                </a:solidFill>
                <a:latin typeface="+mn-lt"/>
                <a:ea typeface="+mn-ea"/>
                <a:cs typeface="+mn-cs"/>
              </a:rPr>
              <a:t> to be a patient very well – we’re out of our comfort zone.</a:t>
            </a:r>
            <a:endParaRPr lang="en-US" sz="1200" kern="1200" dirty="0">
              <a:solidFill>
                <a:schemeClr val="tx1"/>
              </a:solidFill>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929B056D-DC5B-4847-A3FC-1E12F31160C4}" type="slidenum">
              <a:rPr lang="en-AU" smtClean="0"/>
              <a:pPr/>
              <a:t>28</a:t>
            </a:fld>
            <a:endParaRPr lang="en-AU"/>
          </a:p>
        </p:txBody>
      </p:sp>
    </p:spTree>
    <p:extLst>
      <p:ext uri="{BB962C8B-B14F-4D97-AF65-F5344CB8AC3E}">
        <p14:creationId xmlns:p14="http://schemas.microsoft.com/office/powerpoint/2010/main" val="1459601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latin typeface="+mn-lt"/>
                <a:ea typeface="+mn-ea"/>
                <a:cs typeface="+mn-cs"/>
              </a:rPr>
              <a:t>So what enables a consumer or a patient  to feel safe?   </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With that thought -  a short personal patient experience</a:t>
            </a:r>
            <a:r>
              <a:rPr lang="en-US" sz="1200" kern="1200" dirty="0">
                <a:solidFill>
                  <a:schemeClr val="tx1"/>
                </a:solidFill>
                <a:latin typeface="+mn-lt"/>
                <a:ea typeface="+mn-ea"/>
                <a:cs typeface="+mn-cs"/>
              </a:rPr>
              <a:t> </a:t>
            </a:r>
            <a:r>
              <a:rPr lang="en-GB" sz="1200" i="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A few years ago I woke up one morning with acute </a:t>
            </a:r>
            <a:r>
              <a:rPr lang="en-GB" sz="1200" i="1" kern="1200" dirty="0" err="1">
                <a:solidFill>
                  <a:schemeClr val="tx1"/>
                </a:solidFill>
                <a:latin typeface="+mn-lt"/>
                <a:ea typeface="+mn-ea"/>
                <a:cs typeface="+mn-cs"/>
              </a:rPr>
              <a:t>adominal</a:t>
            </a:r>
            <a:r>
              <a:rPr lang="en-GB" sz="1200" i="1" kern="1200" dirty="0">
                <a:solidFill>
                  <a:schemeClr val="tx1"/>
                </a:solidFill>
                <a:latin typeface="+mn-lt"/>
                <a:ea typeface="+mn-ea"/>
                <a:cs typeface="+mn-cs"/>
              </a:rPr>
              <a:t> pain. I’ve not had children so this intense pain was a new experience for me, I was about 50</a:t>
            </a:r>
            <a:r>
              <a:rPr lang="en-GB" sz="1200" i="1" kern="1200" baseline="0" dirty="0">
                <a:solidFill>
                  <a:schemeClr val="tx1"/>
                </a:solidFill>
                <a:latin typeface="+mn-lt"/>
                <a:ea typeface="+mn-ea"/>
                <a:cs typeface="+mn-cs"/>
              </a:rPr>
              <a:t> </a:t>
            </a:r>
            <a:r>
              <a:rPr lang="en-GB" sz="1200" i="1" kern="1200" dirty="0" err="1">
                <a:solidFill>
                  <a:schemeClr val="tx1"/>
                </a:solidFill>
                <a:latin typeface="+mn-lt"/>
                <a:ea typeface="+mn-ea"/>
                <a:cs typeface="+mn-cs"/>
              </a:rPr>
              <a:t>ish</a:t>
            </a:r>
            <a:r>
              <a:rPr lang="en-GB" sz="1200" i="1" kern="1200" dirty="0">
                <a:solidFill>
                  <a:schemeClr val="tx1"/>
                </a:solidFill>
                <a:latin typeface="+mn-lt"/>
                <a:ea typeface="+mn-ea"/>
                <a:cs typeface="+mn-cs"/>
              </a:rPr>
              <a:t>.</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I was the Licensee of our Conveyancing Practice, a stressful occupation to say the least. We had decided to down size our business so that we could balance our life more easily, so it was just me &amp; my husband Alvin who was the Outside Clerk which meant he attended each settlement in person                                                                 in the CBD.    Each morning was a bit of a rush in preparing the settlements for that day. Obtaining </a:t>
            </a:r>
            <a:r>
              <a:rPr lang="en-GB" sz="1200" i="1" kern="1200" dirty="0" err="1">
                <a:solidFill>
                  <a:schemeClr val="tx1"/>
                </a:solidFill>
                <a:latin typeface="+mn-lt"/>
                <a:ea typeface="+mn-ea"/>
                <a:cs typeface="+mn-cs"/>
              </a:rPr>
              <a:t>payout</a:t>
            </a:r>
            <a:r>
              <a:rPr lang="en-GB" sz="1200" i="1" kern="1200" dirty="0">
                <a:solidFill>
                  <a:schemeClr val="tx1"/>
                </a:solidFill>
                <a:latin typeface="+mn-lt"/>
                <a:ea typeface="+mn-ea"/>
                <a:cs typeface="+mn-cs"/>
              </a:rPr>
              <a:t> figures of mortgages from banks, &amp; you know what banks are like to deal with. Printing &amp; ordering bank cheques &amp; collating settlement instructions with the correct cheques &amp; signed legal documents was vital &amp; took great concentration.   It was extremely important to have everything perfect, no room for any errors otherwise the risk was that the settlement wouldn’t be completed as planned  which then had difficult consequences for our clients.  </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Anyway the pain was increasing. So after the Outside Clerk had gone off I called a taxi to take me to my GP as I couldn’t drive by this stage, I could hardly stand up at all.  I arrived at my GP, who wasn’t in that day so I waited to see another. Who examined me, asked a few questions – gave me some pain meds &amp; said go home and if it gets worse go to ED.  Alvin was back from Perth by this time and rang to check how I was &amp; I asked him to pick me up from the GP.  I waited a little, felt really unwell, so when he arrived I asked him to take me  straight to ED.   </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Luckily I didn’t have to wait too long in ED. The Doctor examined me asked questions suggested that I may be pregnant -  which was somewhat alarming!   I can’t be pregnant I’m 55, honestly! All the time my brain is going on hyper alert about this possibility – with many different concerns and panic. They sent me for a scan. The result of which was that I had appendicitis &amp; needed to go to Murdoch as I had private health insurance, you will need surgery , I don’t know why I couldn’t have stayed there.</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 Anyway to cut a long story short I checked in to Murdoch, the pain meds were doing a fine job &amp; I was feeling much better, but a bit out of it.  The surgeon arrive, stood at the foot of my bed, he said that he’d just come up to say that he would pop me on the end of the days surgery list which meant surgery after 10pm. I think it was about 7pm at this stage. </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I looked at this young fellow at the foot of my bed &amp; he looked very tiered to me. I asked him how long he’d been here. He said oh from about 7am this morning.  Really, I said – well you look tiered to me why don’t you go home get some sleep &amp; come back see me tomorrow.   What I was really thinking in my head was “There is no way you’re coming anywhere near me with a knife to mess with my insides whilst you look like that!”   </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Anyway he doubled checked that this was ok&amp; that is exactly what happened he went home got some sleep &amp; I had surgery the next day. I remember this , with the same emotion, as if it was yesterday it was Australia Day 2010</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So one of the ingredients for a consumer to feel safe is “communication” but not just words</a:t>
            </a:r>
            <a:r>
              <a:rPr lang="en-US" sz="1200" kern="1200" dirty="0">
                <a:solidFill>
                  <a:schemeClr val="tx1"/>
                </a:solidFill>
                <a:latin typeface="+mn-lt"/>
                <a:ea typeface="+mn-ea"/>
                <a:cs typeface="+mn-cs"/>
              </a:rPr>
              <a:t> </a:t>
            </a:r>
            <a:r>
              <a:rPr lang="en-GB" sz="1200" i="1" kern="1200" dirty="0">
                <a:solidFill>
                  <a:schemeClr val="tx1"/>
                </a:solidFill>
                <a:latin typeface="+mn-lt"/>
                <a:ea typeface="+mn-ea"/>
                <a:cs typeface="+mn-cs"/>
              </a:rPr>
              <a:t>  its the </a:t>
            </a:r>
            <a:r>
              <a:rPr lang="en-US" sz="1200" kern="1200" dirty="0">
                <a:solidFill>
                  <a:schemeClr val="tx1"/>
                </a:solidFill>
                <a:latin typeface="+mn-lt"/>
                <a:ea typeface="+mn-ea"/>
                <a:cs typeface="+mn-cs"/>
              </a:rPr>
              <a:t> </a:t>
            </a:r>
            <a:r>
              <a:rPr lang="en-GB" sz="1200" i="1" kern="1200" dirty="0">
                <a:solidFill>
                  <a:schemeClr val="tx1"/>
                </a:solidFill>
                <a:latin typeface="+mn-lt"/>
                <a:ea typeface="+mn-ea"/>
                <a:cs typeface="+mn-cs"/>
              </a:rPr>
              <a:t>whole interaction, what you look like – I’m assessing your mannerisms, how you greet me &amp; introduce yourself  the tone of your voice, the look on your face, are you in a hurry or </a:t>
            </a:r>
            <a:r>
              <a:rPr lang="en-GB" sz="1200" i="1" kern="1200" dirty="0" err="1">
                <a:solidFill>
                  <a:schemeClr val="tx1"/>
                </a:solidFill>
                <a:latin typeface="+mn-lt"/>
                <a:ea typeface="+mn-ea"/>
                <a:cs typeface="+mn-cs"/>
              </a:rPr>
              <a:t>stresssed</a:t>
            </a:r>
            <a:r>
              <a:rPr lang="en-GB" sz="1200" i="1" kern="1200" dirty="0">
                <a:solidFill>
                  <a:schemeClr val="tx1"/>
                </a:solidFill>
                <a:latin typeface="+mn-lt"/>
                <a:ea typeface="+mn-ea"/>
                <a:cs typeface="+mn-cs"/>
              </a:rPr>
              <a:t> – do I feel you’re friendly</a:t>
            </a:r>
            <a:r>
              <a:rPr lang="en-GB" sz="1200" i="1" kern="1200" baseline="0" dirty="0">
                <a:solidFill>
                  <a:schemeClr val="tx1"/>
                </a:solidFill>
                <a:latin typeface="+mn-lt"/>
                <a:ea typeface="+mn-ea"/>
                <a:cs typeface="+mn-cs"/>
              </a:rPr>
              <a:t> &amp; </a:t>
            </a:r>
            <a:r>
              <a:rPr lang="en-GB" sz="1200" i="1" kern="1200" dirty="0">
                <a:solidFill>
                  <a:schemeClr val="tx1"/>
                </a:solidFill>
                <a:latin typeface="+mn-lt"/>
                <a:ea typeface="+mn-ea"/>
                <a:cs typeface="+mn-cs"/>
              </a:rPr>
              <a:t>understanding,  your not thinking that I’m over reacting, anxious or annoyed that I’m taking too much of your time.  All of my summing up of our interaction with each other is really so that I can be sure that I can trust you and</a:t>
            </a:r>
            <a:r>
              <a:rPr lang="en-GB" sz="1200" i="1" kern="1200" baseline="0" dirty="0">
                <a:solidFill>
                  <a:schemeClr val="tx1"/>
                </a:solidFill>
                <a:latin typeface="+mn-lt"/>
                <a:ea typeface="+mn-ea"/>
                <a:cs typeface="+mn-cs"/>
              </a:rPr>
              <a:t> is </a:t>
            </a:r>
            <a:r>
              <a:rPr lang="en-GB" sz="1200" i="1" kern="1200" dirty="0">
                <a:solidFill>
                  <a:schemeClr val="tx1"/>
                </a:solidFill>
                <a:latin typeface="+mn-lt"/>
                <a:ea typeface="+mn-ea"/>
                <a:cs typeface="+mn-cs"/>
              </a:rPr>
              <a:t>done in a few minutes,  its ongoing, I can feel the tension in my body relax as I gain confidence in you as a person -  a fellow human being.</a:t>
            </a:r>
          </a:p>
          <a:p>
            <a:endParaRPr lang="en-GB" sz="1200" i="1" kern="1200" dirty="0">
              <a:solidFill>
                <a:schemeClr val="tx1"/>
              </a:solidFill>
              <a:latin typeface="+mn-lt"/>
              <a:ea typeface="+mn-ea"/>
              <a:cs typeface="+mn-cs"/>
            </a:endParaRPr>
          </a:p>
          <a:p>
            <a:r>
              <a:rPr lang="en-GB" sz="1200" i="1" kern="1200" dirty="0">
                <a:solidFill>
                  <a:schemeClr val="tx1"/>
                </a:solidFill>
                <a:latin typeface="+mn-lt"/>
                <a:ea typeface="+mn-ea"/>
                <a:cs typeface="+mn-cs"/>
              </a:rPr>
              <a:t>Communication is of course words, but it is also the tone of your voice, &amp; your body language as I’ve just described how it feels</a:t>
            </a:r>
            <a:endParaRPr lang="en-US" sz="1200" kern="1200" dirty="0">
              <a:solidFill>
                <a:schemeClr val="tx1"/>
              </a:solidFill>
              <a:latin typeface="+mn-lt"/>
              <a:ea typeface="+mn-ea"/>
              <a:cs typeface="+mn-cs"/>
            </a:endParaRPr>
          </a:p>
          <a:p>
            <a:r>
              <a:rPr lang="en-GB" sz="1200" i="1" kern="1200" dirty="0">
                <a:solidFill>
                  <a:schemeClr val="tx1"/>
                </a:solidFill>
                <a:latin typeface="+mn-lt"/>
                <a:ea typeface="+mn-ea"/>
                <a:cs typeface="+mn-cs"/>
              </a:rPr>
              <a:t>Consumers feel safe when they perceive that they are listened to &amp; heard.</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5"/>
          </p:nvPr>
        </p:nvSpPr>
        <p:spPr/>
        <p:txBody>
          <a:bodyPr/>
          <a:lstStyle/>
          <a:p>
            <a:fld id="{929B056D-DC5B-4847-A3FC-1E12F31160C4}" type="slidenum">
              <a:rPr lang="en-AU" smtClean="0"/>
              <a:pPr/>
              <a:t>30</a:t>
            </a:fld>
            <a:endParaRPr lang="en-AU"/>
          </a:p>
        </p:txBody>
      </p:sp>
    </p:spTree>
    <p:extLst>
      <p:ext uri="{BB962C8B-B14F-4D97-AF65-F5344CB8AC3E}">
        <p14:creationId xmlns:p14="http://schemas.microsoft.com/office/powerpoint/2010/main" val="277551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10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Communication is of course words, but it is also the tone of your voice, &amp; your body language. </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Consumers feel safe when they perceive that they are listened to &amp; heard.</a:t>
            </a:r>
            <a:endParaRPr lang="en-A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929B056D-DC5B-4847-A3FC-1E12F31160C4}" type="slidenum">
              <a:rPr lang="en-AU" smtClean="0"/>
              <a:pPr/>
              <a:t>31</a:t>
            </a:fld>
            <a:endParaRPr lang="en-AU"/>
          </a:p>
        </p:txBody>
      </p:sp>
    </p:spTree>
    <p:extLst>
      <p:ext uri="{BB962C8B-B14F-4D97-AF65-F5344CB8AC3E}">
        <p14:creationId xmlns:p14="http://schemas.microsoft.com/office/powerpoint/2010/main" val="1946333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LISTENING -  is about being present. Being present</a:t>
            </a:r>
            <a:r>
              <a:rPr lang="en-GB" sz="1200" kern="1200" baseline="0" dirty="0">
                <a:solidFill>
                  <a:schemeClr val="tx1"/>
                </a:solidFill>
                <a:latin typeface="+mn-lt"/>
                <a:ea typeface="+mn-ea"/>
                <a:cs typeface="+mn-cs"/>
              </a:rPr>
              <a:t> </a:t>
            </a:r>
            <a:r>
              <a:rPr lang="en-GB" sz="1200" kern="1200" dirty="0">
                <a:solidFill>
                  <a:schemeClr val="tx1"/>
                </a:solidFill>
                <a:latin typeface="+mn-lt"/>
                <a:ea typeface="+mn-ea"/>
                <a:cs typeface="+mn-cs"/>
              </a:rPr>
              <a:t> with empathy, with  compassion &amp; understanding.</a:t>
            </a:r>
          </a:p>
          <a:p>
            <a:endParaRPr lang="en-US" sz="1200" kern="1200" dirty="0">
              <a:solidFill>
                <a:schemeClr val="tx1"/>
              </a:solidFill>
              <a:latin typeface="+mn-lt"/>
              <a:ea typeface="+mn-ea"/>
              <a:cs typeface="+mn-cs"/>
            </a:endParaRPr>
          </a:p>
          <a:p>
            <a:r>
              <a:rPr lang="en-GB" sz="1200" kern="1200" dirty="0">
                <a:solidFill>
                  <a:schemeClr val="tx1"/>
                </a:solidFill>
                <a:latin typeface="+mn-lt"/>
                <a:ea typeface="+mn-ea"/>
                <a:cs typeface="+mn-cs"/>
              </a:rPr>
              <a:t>BY doing so we are able to “be in the moment”  to experience that human connection with each other.</a:t>
            </a:r>
            <a:endParaRPr lang="en-US" sz="1200" kern="1200" dirty="0">
              <a:solidFill>
                <a:schemeClr val="tx1"/>
              </a:solidFill>
              <a:latin typeface="+mn-lt"/>
              <a:ea typeface="+mn-ea"/>
              <a:cs typeface="+mn-cs"/>
            </a:endParaRPr>
          </a:p>
          <a:p>
            <a:endParaRPr lang="en-US" dirty="0"/>
          </a:p>
          <a:p>
            <a:endParaRPr lang="en-AU" dirty="0"/>
          </a:p>
        </p:txBody>
      </p:sp>
      <p:sp>
        <p:nvSpPr>
          <p:cNvPr id="4" name="Slide Number Placeholder 3"/>
          <p:cNvSpPr>
            <a:spLocks noGrp="1"/>
          </p:cNvSpPr>
          <p:nvPr>
            <p:ph type="sldNum" sz="quarter" idx="5"/>
          </p:nvPr>
        </p:nvSpPr>
        <p:spPr/>
        <p:txBody>
          <a:bodyPr/>
          <a:lstStyle/>
          <a:p>
            <a:fld id="{929B056D-DC5B-4847-A3FC-1E12F31160C4}" type="slidenum">
              <a:rPr lang="en-AU" smtClean="0"/>
              <a:pPr/>
              <a:t>32</a:t>
            </a:fld>
            <a:endParaRPr lang="en-AU"/>
          </a:p>
        </p:txBody>
      </p:sp>
    </p:spTree>
    <p:extLst>
      <p:ext uri="{BB962C8B-B14F-4D97-AF65-F5344CB8AC3E}">
        <p14:creationId xmlns:p14="http://schemas.microsoft.com/office/powerpoint/2010/main" val="18777528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cument Ident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E1C42C-2A16-974D-BB70-CB3A641AC93E}"/>
              </a:ext>
            </a:extLst>
          </p:cNvPr>
          <p:cNvGrpSpPr/>
          <p:nvPr userDrawn="1"/>
        </p:nvGrpSpPr>
        <p:grpSpPr>
          <a:xfrm>
            <a:off x="695324" y="1073366"/>
            <a:ext cx="10799764" cy="4515115"/>
            <a:chOff x="696912" y="845450"/>
            <a:chExt cx="10799764" cy="4515115"/>
          </a:xfrm>
        </p:grpSpPr>
        <p:sp>
          <p:nvSpPr>
            <p:cNvPr id="53" name="Freeform 52">
              <a:extLst>
                <a:ext uri="{FF2B5EF4-FFF2-40B4-BE49-F238E27FC236}">
                  <a16:creationId xmlns:a16="http://schemas.microsoft.com/office/drawing/2014/main" id="{527AB185-40B6-1A40-8AD1-76C3C1EEAA85}"/>
                </a:ext>
              </a:extLst>
            </p:cNvPr>
            <p:cNvSpPr>
              <a:spLocks noChangeArrowheads="1"/>
            </p:cNvSpPr>
            <p:nvPr/>
          </p:nvSpPr>
          <p:spPr bwMode="auto">
            <a:xfrm>
              <a:off x="1124752" y="845450"/>
              <a:ext cx="9942496" cy="2481183"/>
            </a:xfrm>
            <a:custGeom>
              <a:avLst/>
              <a:gdLst>
                <a:gd name="connsiteX0" fmla="*/ 3783065 w 8290912"/>
                <a:gd name="connsiteY0" fmla="*/ 1049340 h 2069025"/>
                <a:gd name="connsiteX1" fmla="*/ 3726593 w 8290912"/>
                <a:gd name="connsiteY1" fmla="*/ 1049534 h 2069025"/>
                <a:gd name="connsiteX2" fmla="*/ 3503578 w 8290912"/>
                <a:gd name="connsiteY2" fmla="*/ 1222979 h 2069025"/>
                <a:gd name="connsiteX3" fmla="*/ 3503578 w 8290912"/>
                <a:gd name="connsiteY3" fmla="*/ 1498833 h 2069025"/>
                <a:gd name="connsiteX4" fmla="*/ 3639816 w 8290912"/>
                <a:gd name="connsiteY4" fmla="*/ 1653631 h 2069025"/>
                <a:gd name="connsiteX5" fmla="*/ 3788493 w 8290912"/>
                <a:gd name="connsiteY5" fmla="*/ 1675238 h 2069025"/>
                <a:gd name="connsiteX6" fmla="*/ 3986926 w 8290912"/>
                <a:gd name="connsiteY6" fmla="*/ 1548262 h 2069025"/>
                <a:gd name="connsiteX7" fmla="*/ 4030463 w 8290912"/>
                <a:gd name="connsiteY7" fmla="*/ 1365642 h 2069025"/>
                <a:gd name="connsiteX8" fmla="*/ 4020986 w 8290912"/>
                <a:gd name="connsiteY8" fmla="*/ 1275664 h 2069025"/>
                <a:gd name="connsiteX9" fmla="*/ 3934208 w 8290912"/>
                <a:gd name="connsiteY9" fmla="*/ 1111690 h 2069025"/>
                <a:gd name="connsiteX10" fmla="*/ 3783065 w 8290912"/>
                <a:gd name="connsiteY10" fmla="*/ 1049340 h 2069025"/>
                <a:gd name="connsiteX11" fmla="*/ 734183 w 8290912"/>
                <a:gd name="connsiteY11" fmla="*/ 946855 h 2069025"/>
                <a:gd name="connsiteX12" fmla="*/ 452351 w 8290912"/>
                <a:gd name="connsiteY12" fmla="*/ 1188189 h 2069025"/>
                <a:gd name="connsiteX13" fmla="*/ 975752 w 8290912"/>
                <a:gd name="connsiteY13" fmla="*/ 1188189 h 2069025"/>
                <a:gd name="connsiteX14" fmla="*/ 734183 w 8290912"/>
                <a:gd name="connsiteY14" fmla="*/ 946855 h 2069025"/>
                <a:gd name="connsiteX15" fmla="*/ 7590465 w 8290912"/>
                <a:gd name="connsiteY15" fmla="*/ 944595 h 2069025"/>
                <a:gd name="connsiteX16" fmla="*/ 7447991 w 8290912"/>
                <a:gd name="connsiteY16" fmla="*/ 968798 h 2069025"/>
                <a:gd name="connsiteX17" fmla="*/ 7314711 w 8290912"/>
                <a:gd name="connsiteY17" fmla="*/ 1138764 h 2069025"/>
                <a:gd name="connsiteX18" fmla="*/ 7302271 w 8290912"/>
                <a:gd name="connsiteY18" fmla="*/ 1188214 h 2069025"/>
                <a:gd name="connsiteX19" fmla="*/ 7320634 w 8290912"/>
                <a:gd name="connsiteY19" fmla="*/ 1188214 h 2069025"/>
                <a:gd name="connsiteX20" fmla="*/ 7559353 w 8290912"/>
                <a:gd name="connsiteY20" fmla="*/ 1188214 h 2069025"/>
                <a:gd name="connsiteX21" fmla="*/ 7816732 w 8290912"/>
                <a:gd name="connsiteY21" fmla="*/ 1188214 h 2069025"/>
                <a:gd name="connsiteX22" fmla="*/ 7832133 w 8290912"/>
                <a:gd name="connsiteY22" fmla="*/ 1172816 h 2069025"/>
                <a:gd name="connsiteX23" fmla="*/ 7801034 w 8290912"/>
                <a:gd name="connsiteY23" fmla="*/ 1079839 h 2069025"/>
                <a:gd name="connsiteX24" fmla="*/ 7590465 w 8290912"/>
                <a:gd name="connsiteY24" fmla="*/ 944595 h 2069025"/>
                <a:gd name="connsiteX25" fmla="*/ 5302830 w 8290912"/>
                <a:gd name="connsiteY25" fmla="*/ 703129 h 2069025"/>
                <a:gd name="connsiteX26" fmla="*/ 5764458 w 8290912"/>
                <a:gd name="connsiteY26" fmla="*/ 703129 h 2069025"/>
                <a:gd name="connsiteX27" fmla="*/ 5786073 w 8290912"/>
                <a:gd name="connsiteY27" fmla="*/ 718523 h 2069025"/>
                <a:gd name="connsiteX28" fmla="*/ 6034209 w 8290912"/>
                <a:gd name="connsiteY28" fmla="*/ 1359426 h 2069025"/>
                <a:gd name="connsiteX29" fmla="*/ 6062043 w 8290912"/>
                <a:gd name="connsiteY29" fmla="*/ 1464517 h 2069025"/>
                <a:gd name="connsiteX30" fmla="*/ 6065004 w 8290912"/>
                <a:gd name="connsiteY30" fmla="*/ 1473990 h 2069025"/>
                <a:gd name="connsiteX31" fmla="*/ 6213649 w 8290912"/>
                <a:gd name="connsiteY31" fmla="*/ 1068133 h 2069025"/>
                <a:gd name="connsiteX32" fmla="*/ 6343935 w 8290912"/>
                <a:gd name="connsiteY32" fmla="*/ 721779 h 2069025"/>
                <a:gd name="connsiteX33" fmla="*/ 6371769 w 8290912"/>
                <a:gd name="connsiteY33" fmla="*/ 703129 h 2069025"/>
                <a:gd name="connsiteX34" fmla="*/ 6817999 w 8290912"/>
                <a:gd name="connsiteY34" fmla="*/ 703129 h 2069025"/>
                <a:gd name="connsiteX35" fmla="*/ 6836358 w 8290912"/>
                <a:gd name="connsiteY35" fmla="*/ 706089 h 2069025"/>
                <a:gd name="connsiteX36" fmla="*/ 6805563 w 8290912"/>
                <a:gd name="connsiteY36" fmla="*/ 774176 h 2069025"/>
                <a:gd name="connsiteX37" fmla="*/ 6467707 w 8290912"/>
                <a:gd name="connsiteY37" fmla="*/ 1510994 h 2069025"/>
                <a:gd name="connsiteX38" fmla="*/ 6250958 w 8290912"/>
                <a:gd name="connsiteY38" fmla="*/ 1994410 h 2069025"/>
                <a:gd name="connsiteX39" fmla="*/ 6210688 w 8290912"/>
                <a:gd name="connsiteY39" fmla="*/ 2018980 h 2069025"/>
                <a:gd name="connsiteX40" fmla="*/ 5894448 w 8290912"/>
                <a:gd name="connsiteY40" fmla="*/ 2018980 h 2069025"/>
                <a:gd name="connsiteX41" fmla="*/ 5869871 w 8290912"/>
                <a:gd name="connsiteY41" fmla="*/ 2003587 h 2069025"/>
                <a:gd name="connsiteX42" fmla="*/ 5339843 w 8290912"/>
                <a:gd name="connsiteY42" fmla="*/ 830126 h 2069025"/>
                <a:gd name="connsiteX43" fmla="*/ 5290393 w 8290912"/>
                <a:gd name="connsiteY43" fmla="*/ 718523 h 2069025"/>
                <a:gd name="connsiteX44" fmla="*/ 5284175 w 8290912"/>
                <a:gd name="connsiteY44" fmla="*/ 706089 h 2069025"/>
                <a:gd name="connsiteX45" fmla="*/ 5302830 w 8290912"/>
                <a:gd name="connsiteY45" fmla="*/ 703129 h 2069025"/>
                <a:gd name="connsiteX46" fmla="*/ 1453245 w 8290912"/>
                <a:gd name="connsiteY46" fmla="*/ 703129 h 2069025"/>
                <a:gd name="connsiteX47" fmla="*/ 1475157 w 8290912"/>
                <a:gd name="connsiteY47" fmla="*/ 703129 h 2069025"/>
                <a:gd name="connsiteX48" fmla="*/ 1930567 w 8290912"/>
                <a:gd name="connsiteY48" fmla="*/ 703129 h 2069025"/>
                <a:gd name="connsiteX49" fmla="*/ 1958401 w 8290912"/>
                <a:gd name="connsiteY49" fmla="*/ 721779 h 2069025"/>
                <a:gd name="connsiteX50" fmla="*/ 2193805 w 8290912"/>
                <a:gd name="connsiteY50" fmla="*/ 1334560 h 2069025"/>
                <a:gd name="connsiteX51" fmla="*/ 2237333 w 8290912"/>
                <a:gd name="connsiteY51" fmla="*/ 1467773 h 2069025"/>
                <a:gd name="connsiteX52" fmla="*/ 2240294 w 8290912"/>
                <a:gd name="connsiteY52" fmla="*/ 1458300 h 2069025"/>
                <a:gd name="connsiteX53" fmla="*/ 2308398 w 8290912"/>
                <a:gd name="connsiteY53" fmla="*/ 1257000 h 2069025"/>
                <a:gd name="connsiteX54" fmla="*/ 2515968 w 8290912"/>
                <a:gd name="connsiteY54" fmla="*/ 721779 h 2069025"/>
                <a:gd name="connsiteX55" fmla="*/ 2540841 w 8290912"/>
                <a:gd name="connsiteY55" fmla="*/ 703129 h 2069025"/>
                <a:gd name="connsiteX56" fmla="*/ 2987072 w 8290912"/>
                <a:gd name="connsiteY56" fmla="*/ 703129 h 2069025"/>
                <a:gd name="connsiteX57" fmla="*/ 3005430 w 8290912"/>
                <a:gd name="connsiteY57" fmla="*/ 703129 h 2069025"/>
                <a:gd name="connsiteX58" fmla="*/ 2993290 w 8290912"/>
                <a:gd name="connsiteY58" fmla="*/ 730956 h 2069025"/>
                <a:gd name="connsiteX59" fmla="*/ 2714358 w 8290912"/>
                <a:gd name="connsiteY59" fmla="*/ 1349954 h 2069025"/>
                <a:gd name="connsiteX60" fmla="*/ 2417069 w 8290912"/>
                <a:gd name="connsiteY60" fmla="*/ 2003587 h 2069025"/>
                <a:gd name="connsiteX61" fmla="*/ 2392196 w 8290912"/>
                <a:gd name="connsiteY61" fmla="*/ 2018980 h 2069025"/>
                <a:gd name="connsiteX62" fmla="*/ 2063815 w 8290912"/>
                <a:gd name="connsiteY62" fmla="*/ 2018980 h 2069025"/>
                <a:gd name="connsiteX63" fmla="*/ 2038942 w 8290912"/>
                <a:gd name="connsiteY63" fmla="*/ 2003587 h 2069025"/>
                <a:gd name="connsiteX64" fmla="*/ 1459464 w 8290912"/>
                <a:gd name="connsiteY64" fmla="*/ 718523 h 2069025"/>
                <a:gd name="connsiteX65" fmla="*/ 1453245 w 8290912"/>
                <a:gd name="connsiteY65" fmla="*/ 703129 h 2069025"/>
                <a:gd name="connsiteX66" fmla="*/ 3720374 w 8290912"/>
                <a:gd name="connsiteY66" fmla="*/ 662983 h 2069025"/>
                <a:gd name="connsiteX67" fmla="*/ 4246963 w 8290912"/>
                <a:gd name="connsiteY67" fmla="*/ 839388 h 2069025"/>
                <a:gd name="connsiteX68" fmla="*/ 4482418 w 8290912"/>
                <a:gd name="connsiteY68" fmla="*/ 1254057 h 2069025"/>
                <a:gd name="connsiteX69" fmla="*/ 4321302 w 8290912"/>
                <a:gd name="connsiteY69" fmla="*/ 1817605 h 2069025"/>
                <a:gd name="connsiteX70" fmla="*/ 4061265 w 8290912"/>
                <a:gd name="connsiteY70" fmla="*/ 2006440 h 2069025"/>
                <a:gd name="connsiteX71" fmla="*/ 3745252 w 8290912"/>
                <a:gd name="connsiteY71" fmla="*/ 2068596 h 2069025"/>
                <a:gd name="connsiteX72" fmla="*/ 3497358 w 8290912"/>
                <a:gd name="connsiteY72" fmla="*/ 2025087 h 2069025"/>
                <a:gd name="connsiteX73" fmla="*/ 3035630 w 8290912"/>
                <a:gd name="connsiteY73" fmla="*/ 1501793 h 2069025"/>
                <a:gd name="connsiteX74" fmla="*/ 3398141 w 8290912"/>
                <a:gd name="connsiteY74" fmla="*/ 746450 h 2069025"/>
                <a:gd name="connsiteX75" fmla="*/ 3720374 w 8290912"/>
                <a:gd name="connsiteY75" fmla="*/ 662983 h 2069025"/>
                <a:gd name="connsiteX76" fmla="*/ 7613665 w 8290912"/>
                <a:gd name="connsiteY76" fmla="*/ 660032 h 2069025"/>
                <a:gd name="connsiteX77" fmla="*/ 7819693 w 8290912"/>
                <a:gd name="connsiteY77" fmla="*/ 693122 h 2069025"/>
                <a:gd name="connsiteX78" fmla="*/ 8241154 w 8290912"/>
                <a:gd name="connsiteY78" fmla="*/ 1104712 h 2069025"/>
                <a:gd name="connsiteX79" fmla="*/ 8290912 w 8290912"/>
                <a:gd name="connsiteY79" fmla="*/ 1374170 h 2069025"/>
                <a:gd name="connsiteX80" fmla="*/ 8290912 w 8290912"/>
                <a:gd name="connsiteY80" fmla="*/ 1433095 h 2069025"/>
                <a:gd name="connsiteX81" fmla="*/ 8272253 w 8290912"/>
                <a:gd name="connsiteY81" fmla="*/ 1451750 h 2069025"/>
                <a:gd name="connsiteX82" fmla="*/ 7925133 w 8290912"/>
                <a:gd name="connsiteY82" fmla="*/ 1451750 h 2069025"/>
                <a:gd name="connsiteX83" fmla="*/ 7791853 w 8290912"/>
                <a:gd name="connsiteY83" fmla="*/ 1451750 h 2069025"/>
                <a:gd name="connsiteX84" fmla="*/ 7314711 w 8290912"/>
                <a:gd name="connsiteY84" fmla="*/ 1451750 h 2069025"/>
                <a:gd name="connsiteX85" fmla="*/ 7292794 w 8290912"/>
                <a:gd name="connsiteY85" fmla="*/ 1473366 h 2069025"/>
                <a:gd name="connsiteX86" fmla="*/ 7367134 w 8290912"/>
                <a:gd name="connsiteY86" fmla="*/ 1680937 h 2069025"/>
                <a:gd name="connsiteX87" fmla="*/ 7491232 w 8290912"/>
                <a:gd name="connsiteY87" fmla="*/ 1755260 h 2069025"/>
                <a:gd name="connsiteX88" fmla="*/ 7729952 w 8290912"/>
                <a:gd name="connsiteY88" fmla="*/ 1742824 h 2069025"/>
                <a:gd name="connsiteX89" fmla="*/ 7866193 w 8290912"/>
                <a:gd name="connsiteY89" fmla="*/ 1625269 h 2069025"/>
                <a:gd name="connsiteX90" fmla="*/ 7887814 w 8290912"/>
                <a:gd name="connsiteY90" fmla="*/ 1615793 h 2069025"/>
                <a:gd name="connsiteX91" fmla="*/ 8207094 w 8290912"/>
                <a:gd name="connsiteY91" fmla="*/ 1746081 h 2069025"/>
                <a:gd name="connsiteX92" fmla="*/ 8216571 w 8290912"/>
                <a:gd name="connsiteY92" fmla="*/ 1770658 h 2069025"/>
                <a:gd name="connsiteX93" fmla="*/ 7965413 w 8290912"/>
                <a:gd name="connsiteY93" fmla="*/ 2003102 h 2069025"/>
                <a:gd name="connsiteX94" fmla="*/ 7705073 w 8290912"/>
                <a:gd name="connsiteY94" fmla="*/ 2064989 h 2069025"/>
                <a:gd name="connsiteX95" fmla="*/ 7382832 w 8290912"/>
                <a:gd name="connsiteY95" fmla="*/ 2043373 h 2069025"/>
                <a:gd name="connsiteX96" fmla="*/ 6921091 w 8290912"/>
                <a:gd name="connsiteY96" fmla="*/ 1687155 h 2069025"/>
                <a:gd name="connsiteX97" fmla="*/ 6855932 w 8290912"/>
                <a:gd name="connsiteY97" fmla="*/ 1411479 h 2069025"/>
                <a:gd name="connsiteX98" fmla="*/ 6902432 w 8290912"/>
                <a:gd name="connsiteY98" fmla="*/ 1104712 h 2069025"/>
                <a:gd name="connsiteX99" fmla="*/ 7407414 w 8290912"/>
                <a:gd name="connsiteY99" fmla="*/ 680685 h 2069025"/>
                <a:gd name="connsiteX100" fmla="*/ 7613665 w 8290912"/>
                <a:gd name="connsiteY100" fmla="*/ 660032 h 2069025"/>
                <a:gd name="connsiteX101" fmla="*/ 743360 w 8290912"/>
                <a:gd name="connsiteY101" fmla="*/ 658734 h 2069025"/>
                <a:gd name="connsiteX102" fmla="*/ 1118148 w 8290912"/>
                <a:gd name="connsiteY102" fmla="*/ 761190 h 2069025"/>
                <a:gd name="connsiteX103" fmla="*/ 1387842 w 8290912"/>
                <a:gd name="connsiteY103" fmla="*/ 1107646 h 2069025"/>
                <a:gd name="connsiteX104" fmla="*/ 1437282 w 8290912"/>
                <a:gd name="connsiteY104" fmla="*/ 1392805 h 2069025"/>
                <a:gd name="connsiteX105" fmla="*/ 1437282 w 8290912"/>
                <a:gd name="connsiteY105" fmla="*/ 1439296 h 2069025"/>
                <a:gd name="connsiteX106" fmla="*/ 1424848 w 8290912"/>
                <a:gd name="connsiteY106" fmla="*/ 1454694 h 2069025"/>
                <a:gd name="connsiteX107" fmla="*/ 1406197 w 8290912"/>
                <a:gd name="connsiteY107" fmla="*/ 1454694 h 2069025"/>
                <a:gd name="connsiteX108" fmla="*/ 467745 w 8290912"/>
                <a:gd name="connsiteY108" fmla="*/ 1454694 h 2069025"/>
                <a:gd name="connsiteX109" fmla="*/ 449095 w 8290912"/>
                <a:gd name="connsiteY109" fmla="*/ 1454694 h 2069025"/>
                <a:gd name="connsiteX110" fmla="*/ 439917 w 8290912"/>
                <a:gd name="connsiteY110" fmla="*/ 1463873 h 2069025"/>
                <a:gd name="connsiteX111" fmla="*/ 560702 w 8290912"/>
                <a:gd name="connsiteY111" fmla="*/ 1721198 h 2069025"/>
                <a:gd name="connsiteX112" fmla="*/ 678527 w 8290912"/>
                <a:gd name="connsiteY112" fmla="*/ 1761470 h 2069025"/>
                <a:gd name="connsiteX113" fmla="*/ 873618 w 8290912"/>
                <a:gd name="connsiteY113" fmla="*/ 1742815 h 2069025"/>
                <a:gd name="connsiteX114" fmla="*/ 1009797 w 8290912"/>
                <a:gd name="connsiteY114" fmla="*/ 1625256 h 2069025"/>
                <a:gd name="connsiteX115" fmla="*/ 1037625 w 8290912"/>
                <a:gd name="connsiteY115" fmla="*/ 1615781 h 2069025"/>
                <a:gd name="connsiteX116" fmla="*/ 1353798 w 8290912"/>
                <a:gd name="connsiteY116" fmla="*/ 1746072 h 2069025"/>
                <a:gd name="connsiteX117" fmla="*/ 1362975 w 8290912"/>
                <a:gd name="connsiteY117" fmla="*/ 1767688 h 2069025"/>
                <a:gd name="connsiteX118" fmla="*/ 1155450 w 8290912"/>
                <a:gd name="connsiteY118" fmla="*/ 1981484 h 2069025"/>
                <a:gd name="connsiteX119" fmla="*/ 886052 w 8290912"/>
                <a:gd name="connsiteY119" fmla="*/ 2062027 h 2069025"/>
                <a:gd name="connsiteX120" fmla="*/ 696882 w 8290912"/>
                <a:gd name="connsiteY120" fmla="*/ 2068246 h 2069025"/>
                <a:gd name="connsiteX121" fmla="*/ 226175 w 8290912"/>
                <a:gd name="connsiteY121" fmla="*/ 1894722 h 2069025"/>
                <a:gd name="connsiteX122" fmla="*/ 15690 w 8290912"/>
                <a:gd name="connsiteY122" fmla="*/ 1531980 h 2069025"/>
                <a:gd name="connsiteX123" fmla="*/ 0 w 8290912"/>
                <a:gd name="connsiteY123" fmla="*/ 1436038 h 2069025"/>
                <a:gd name="connsiteX124" fmla="*/ 0 w 8290912"/>
                <a:gd name="connsiteY124" fmla="*/ 1315223 h 2069025"/>
                <a:gd name="connsiteX125" fmla="*/ 15690 w 8290912"/>
                <a:gd name="connsiteY125" fmla="*/ 1222243 h 2069025"/>
                <a:gd name="connsiteX126" fmla="*/ 535835 w 8290912"/>
                <a:gd name="connsiteY126" fmla="*/ 683608 h 2069025"/>
                <a:gd name="connsiteX127" fmla="*/ 743360 w 8290912"/>
                <a:gd name="connsiteY127" fmla="*/ 658734 h 2069025"/>
                <a:gd name="connsiteX128" fmla="*/ 4717856 w 8290912"/>
                <a:gd name="connsiteY128" fmla="*/ 0 h 2069025"/>
                <a:gd name="connsiteX129" fmla="*/ 4891598 w 8290912"/>
                <a:gd name="connsiteY129" fmla="*/ 0 h 2069025"/>
                <a:gd name="connsiteX130" fmla="*/ 4910276 w 8290912"/>
                <a:gd name="connsiteY130" fmla="*/ 0 h 2069025"/>
                <a:gd name="connsiteX131" fmla="*/ 5152210 w 8290912"/>
                <a:gd name="connsiteY131" fmla="*/ 2961 h 2069025"/>
                <a:gd name="connsiteX132" fmla="*/ 5183341 w 8290912"/>
                <a:gd name="connsiteY132" fmla="*/ 30788 h 2069025"/>
                <a:gd name="connsiteX133" fmla="*/ 5183341 w 8290912"/>
                <a:gd name="connsiteY133" fmla="*/ 1523412 h 2069025"/>
                <a:gd name="connsiteX134" fmla="*/ 5183341 w 8290912"/>
                <a:gd name="connsiteY134" fmla="*/ 1994409 h 2069025"/>
                <a:gd name="connsiteX135" fmla="*/ 5158436 w 8290912"/>
                <a:gd name="connsiteY135" fmla="*/ 2018980 h 2069025"/>
                <a:gd name="connsiteX136" fmla="*/ 4736535 w 8290912"/>
                <a:gd name="connsiteY136" fmla="*/ 2018980 h 2069025"/>
                <a:gd name="connsiteX137" fmla="*/ 4714891 w 8290912"/>
                <a:gd name="connsiteY137" fmla="*/ 1997369 h 2069025"/>
                <a:gd name="connsiteX138" fmla="*/ 4714891 w 8290912"/>
                <a:gd name="connsiteY138" fmla="*/ 21611 h 2069025"/>
                <a:gd name="connsiteX139" fmla="*/ 4717856 w 8290912"/>
                <a:gd name="connsiteY139" fmla="*/ 0 h 20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290912" h="2069025">
                  <a:moveTo>
                    <a:pt x="3783065" y="1049340"/>
                  </a:moveTo>
                  <a:cubicBezTo>
                    <a:pt x="3764799" y="1047907"/>
                    <a:pt x="3745992" y="1048055"/>
                    <a:pt x="3726593" y="1049534"/>
                  </a:cubicBezTo>
                  <a:cubicBezTo>
                    <a:pt x="3615234" y="1061966"/>
                    <a:pt x="3540599" y="1120866"/>
                    <a:pt x="3503578" y="1222979"/>
                  </a:cubicBezTo>
                  <a:cubicBezTo>
                    <a:pt x="3472480" y="1312957"/>
                    <a:pt x="3472480" y="1405895"/>
                    <a:pt x="3503578" y="1498833"/>
                  </a:cubicBezTo>
                  <a:cubicBezTo>
                    <a:pt x="3525198" y="1569869"/>
                    <a:pt x="3568735" y="1625809"/>
                    <a:pt x="3639816" y="1653631"/>
                  </a:cubicBezTo>
                  <a:cubicBezTo>
                    <a:pt x="3689572" y="1675238"/>
                    <a:pt x="3739032" y="1681453"/>
                    <a:pt x="3788493" y="1675238"/>
                  </a:cubicBezTo>
                  <a:cubicBezTo>
                    <a:pt x="3878528" y="1665766"/>
                    <a:pt x="3943686" y="1625809"/>
                    <a:pt x="3986926" y="1548262"/>
                  </a:cubicBezTo>
                  <a:cubicBezTo>
                    <a:pt x="4018024" y="1489362"/>
                    <a:pt x="4027205" y="1427502"/>
                    <a:pt x="4030463" y="1365642"/>
                  </a:cubicBezTo>
                  <a:cubicBezTo>
                    <a:pt x="4027205" y="1334564"/>
                    <a:pt x="4024244" y="1306742"/>
                    <a:pt x="4020986" y="1275664"/>
                  </a:cubicBezTo>
                  <a:cubicBezTo>
                    <a:pt x="4008547" y="1213804"/>
                    <a:pt x="3983965" y="1154904"/>
                    <a:pt x="3934208" y="1111690"/>
                  </a:cubicBezTo>
                  <a:cubicBezTo>
                    <a:pt x="3887784" y="1072177"/>
                    <a:pt x="3837861" y="1053641"/>
                    <a:pt x="3783065" y="1049340"/>
                  </a:cubicBezTo>
                  <a:close/>
                  <a:moveTo>
                    <a:pt x="734183" y="946855"/>
                  </a:moveTo>
                  <a:cubicBezTo>
                    <a:pt x="557742" y="937675"/>
                    <a:pt x="467745" y="1048719"/>
                    <a:pt x="452351" y="1188189"/>
                  </a:cubicBezTo>
                  <a:cubicBezTo>
                    <a:pt x="625832" y="1188189"/>
                    <a:pt x="802272" y="1188189"/>
                    <a:pt x="975752" y="1188189"/>
                  </a:cubicBezTo>
                  <a:cubicBezTo>
                    <a:pt x="984930" y="1073593"/>
                    <a:pt x="861184" y="950112"/>
                    <a:pt x="734183" y="946855"/>
                  </a:cubicBezTo>
                  <a:close/>
                  <a:moveTo>
                    <a:pt x="7590465" y="944595"/>
                  </a:moveTo>
                  <a:cubicBezTo>
                    <a:pt x="7540912" y="941107"/>
                    <a:pt x="7490974" y="950143"/>
                    <a:pt x="7447991" y="968798"/>
                  </a:cubicBezTo>
                  <a:cubicBezTo>
                    <a:pt x="7373650" y="1002851"/>
                    <a:pt x="7336332" y="1064441"/>
                    <a:pt x="7314711" y="1138764"/>
                  </a:cubicBezTo>
                  <a:cubicBezTo>
                    <a:pt x="7311453" y="1154162"/>
                    <a:pt x="7308491" y="1169559"/>
                    <a:pt x="7302271" y="1188214"/>
                  </a:cubicBezTo>
                  <a:cubicBezTo>
                    <a:pt x="7311453" y="1188214"/>
                    <a:pt x="7317672" y="1188214"/>
                    <a:pt x="7320634" y="1188214"/>
                  </a:cubicBezTo>
                  <a:cubicBezTo>
                    <a:pt x="7401491" y="1188214"/>
                    <a:pt x="7478793" y="1188214"/>
                    <a:pt x="7559353" y="1188214"/>
                  </a:cubicBezTo>
                  <a:cubicBezTo>
                    <a:pt x="7646133" y="1188214"/>
                    <a:pt x="7729952" y="1188214"/>
                    <a:pt x="7816732" y="1188214"/>
                  </a:cubicBezTo>
                  <a:cubicBezTo>
                    <a:pt x="7828875" y="1188214"/>
                    <a:pt x="7835391" y="1185253"/>
                    <a:pt x="7832133" y="1172816"/>
                  </a:cubicBezTo>
                  <a:cubicBezTo>
                    <a:pt x="7819693" y="1141725"/>
                    <a:pt x="7816732" y="1107673"/>
                    <a:pt x="7801034" y="1079839"/>
                  </a:cubicBezTo>
                  <a:cubicBezTo>
                    <a:pt x="7754571" y="991006"/>
                    <a:pt x="7673053" y="950407"/>
                    <a:pt x="7590465" y="944595"/>
                  </a:cubicBezTo>
                  <a:close/>
                  <a:moveTo>
                    <a:pt x="5302830" y="703129"/>
                  </a:moveTo>
                  <a:cubicBezTo>
                    <a:pt x="5454732" y="703129"/>
                    <a:pt x="5609595" y="703129"/>
                    <a:pt x="5764458" y="703129"/>
                  </a:cubicBezTo>
                  <a:cubicBezTo>
                    <a:pt x="5773933" y="703129"/>
                    <a:pt x="5783112" y="706089"/>
                    <a:pt x="5786073" y="718523"/>
                  </a:cubicBezTo>
                  <a:cubicBezTo>
                    <a:pt x="5869871" y="932256"/>
                    <a:pt x="5950412" y="1145693"/>
                    <a:pt x="6034209" y="1359426"/>
                  </a:cubicBezTo>
                  <a:cubicBezTo>
                    <a:pt x="6046350" y="1393470"/>
                    <a:pt x="6052568" y="1430474"/>
                    <a:pt x="6062043" y="1464517"/>
                  </a:cubicBezTo>
                  <a:cubicBezTo>
                    <a:pt x="6062043" y="1467773"/>
                    <a:pt x="6065004" y="1470734"/>
                    <a:pt x="6065004" y="1473990"/>
                  </a:cubicBezTo>
                  <a:cubicBezTo>
                    <a:pt x="6102314" y="1334560"/>
                    <a:pt x="6160942" y="1201347"/>
                    <a:pt x="6213649" y="1068133"/>
                  </a:cubicBezTo>
                  <a:cubicBezTo>
                    <a:pt x="6253919" y="950906"/>
                    <a:pt x="6300408" y="836342"/>
                    <a:pt x="6343935" y="721779"/>
                  </a:cubicBezTo>
                  <a:cubicBezTo>
                    <a:pt x="6350154" y="709346"/>
                    <a:pt x="6356372" y="703129"/>
                    <a:pt x="6371769" y="703129"/>
                  </a:cubicBezTo>
                  <a:cubicBezTo>
                    <a:pt x="6520414" y="703129"/>
                    <a:pt x="6669059" y="703129"/>
                    <a:pt x="6817999" y="703129"/>
                  </a:cubicBezTo>
                  <a:cubicBezTo>
                    <a:pt x="6823922" y="703129"/>
                    <a:pt x="6827179" y="706089"/>
                    <a:pt x="6836358" y="706089"/>
                  </a:cubicBezTo>
                  <a:cubicBezTo>
                    <a:pt x="6823922" y="730956"/>
                    <a:pt x="6814742" y="752566"/>
                    <a:pt x="6805563" y="774176"/>
                  </a:cubicBezTo>
                  <a:cubicBezTo>
                    <a:pt x="6693932" y="1018993"/>
                    <a:pt x="6582300" y="1266473"/>
                    <a:pt x="6467707" y="1510994"/>
                  </a:cubicBezTo>
                  <a:cubicBezTo>
                    <a:pt x="6396642" y="1672330"/>
                    <a:pt x="6322024" y="1833370"/>
                    <a:pt x="6250958" y="1994410"/>
                  </a:cubicBezTo>
                  <a:cubicBezTo>
                    <a:pt x="6241483" y="2012764"/>
                    <a:pt x="6232304" y="2018980"/>
                    <a:pt x="6210688" y="2018980"/>
                  </a:cubicBezTo>
                  <a:cubicBezTo>
                    <a:pt x="6105275" y="2018980"/>
                    <a:pt x="5999861" y="2018980"/>
                    <a:pt x="5894448" y="2018980"/>
                  </a:cubicBezTo>
                  <a:cubicBezTo>
                    <a:pt x="5882308" y="2018980"/>
                    <a:pt x="5872832" y="2016020"/>
                    <a:pt x="5869871" y="2003587"/>
                  </a:cubicBezTo>
                  <a:cubicBezTo>
                    <a:pt x="5693096" y="1613420"/>
                    <a:pt x="5516618" y="1219997"/>
                    <a:pt x="5339843" y="830126"/>
                  </a:cubicBezTo>
                  <a:cubicBezTo>
                    <a:pt x="5324446" y="792826"/>
                    <a:pt x="5306087" y="755822"/>
                    <a:pt x="5290393" y="718523"/>
                  </a:cubicBezTo>
                  <a:cubicBezTo>
                    <a:pt x="5287432" y="715266"/>
                    <a:pt x="5287432" y="712306"/>
                    <a:pt x="5284175" y="706089"/>
                  </a:cubicBezTo>
                  <a:cubicBezTo>
                    <a:pt x="5290393" y="706089"/>
                    <a:pt x="5296612" y="703129"/>
                    <a:pt x="5302830" y="703129"/>
                  </a:cubicBezTo>
                  <a:close/>
                  <a:moveTo>
                    <a:pt x="1453245" y="703129"/>
                  </a:moveTo>
                  <a:cubicBezTo>
                    <a:pt x="1462721" y="703129"/>
                    <a:pt x="1468939" y="703129"/>
                    <a:pt x="1475157" y="703129"/>
                  </a:cubicBezTo>
                  <a:cubicBezTo>
                    <a:pt x="1626763" y="703129"/>
                    <a:pt x="1778665" y="703129"/>
                    <a:pt x="1930567" y="703129"/>
                  </a:cubicBezTo>
                  <a:cubicBezTo>
                    <a:pt x="1945965" y="703129"/>
                    <a:pt x="1952183" y="706089"/>
                    <a:pt x="1958401" y="721779"/>
                  </a:cubicBezTo>
                  <a:cubicBezTo>
                    <a:pt x="2035981" y="926039"/>
                    <a:pt x="2116225" y="1130300"/>
                    <a:pt x="2193805" y="1334560"/>
                  </a:cubicBezTo>
                  <a:cubicBezTo>
                    <a:pt x="2209203" y="1378076"/>
                    <a:pt x="2221639" y="1424553"/>
                    <a:pt x="2237333" y="1467773"/>
                  </a:cubicBezTo>
                  <a:cubicBezTo>
                    <a:pt x="2237333" y="1464517"/>
                    <a:pt x="2237333" y="1461557"/>
                    <a:pt x="2240294" y="1458300"/>
                  </a:cubicBezTo>
                  <a:cubicBezTo>
                    <a:pt x="2252730" y="1387253"/>
                    <a:pt x="2283821" y="1322127"/>
                    <a:pt x="2308398" y="1257000"/>
                  </a:cubicBezTo>
                  <a:cubicBezTo>
                    <a:pt x="2376502" y="1077606"/>
                    <a:pt x="2447863" y="898212"/>
                    <a:pt x="2515968" y="721779"/>
                  </a:cubicBezTo>
                  <a:cubicBezTo>
                    <a:pt x="2519225" y="706089"/>
                    <a:pt x="2528404" y="703129"/>
                    <a:pt x="2540841" y="703129"/>
                  </a:cubicBezTo>
                  <a:cubicBezTo>
                    <a:pt x="2689486" y="703129"/>
                    <a:pt x="2838427" y="703129"/>
                    <a:pt x="2987072" y="703129"/>
                  </a:cubicBezTo>
                  <a:cubicBezTo>
                    <a:pt x="2990033" y="703129"/>
                    <a:pt x="2996251" y="703129"/>
                    <a:pt x="3005430" y="703129"/>
                  </a:cubicBezTo>
                  <a:cubicBezTo>
                    <a:pt x="3002469" y="715266"/>
                    <a:pt x="2999508" y="721779"/>
                    <a:pt x="2993290" y="730956"/>
                  </a:cubicBezTo>
                  <a:cubicBezTo>
                    <a:pt x="2900313" y="938472"/>
                    <a:pt x="2807336" y="1145693"/>
                    <a:pt x="2714358" y="1349954"/>
                  </a:cubicBezTo>
                  <a:cubicBezTo>
                    <a:pt x="2615163" y="1569903"/>
                    <a:pt x="2515968" y="1786893"/>
                    <a:pt x="2417069" y="2003587"/>
                  </a:cubicBezTo>
                  <a:cubicBezTo>
                    <a:pt x="2410554" y="2016020"/>
                    <a:pt x="2404632" y="2018980"/>
                    <a:pt x="2392196" y="2018980"/>
                  </a:cubicBezTo>
                  <a:cubicBezTo>
                    <a:pt x="2283821" y="2018980"/>
                    <a:pt x="2172189" y="2018980"/>
                    <a:pt x="2063815" y="2018980"/>
                  </a:cubicBezTo>
                  <a:cubicBezTo>
                    <a:pt x="2051378" y="2018980"/>
                    <a:pt x="2045160" y="2016020"/>
                    <a:pt x="2038942" y="2003587"/>
                  </a:cubicBezTo>
                  <a:cubicBezTo>
                    <a:pt x="1846770" y="1576120"/>
                    <a:pt x="1651636" y="1148653"/>
                    <a:pt x="1459464" y="718523"/>
                  </a:cubicBezTo>
                  <a:cubicBezTo>
                    <a:pt x="1456503" y="715266"/>
                    <a:pt x="1456503" y="712306"/>
                    <a:pt x="1453245" y="703129"/>
                  </a:cubicBezTo>
                  <a:close/>
                  <a:moveTo>
                    <a:pt x="3720374" y="662983"/>
                  </a:moveTo>
                  <a:cubicBezTo>
                    <a:pt x="3918807" y="653512"/>
                    <a:pt x="4095324" y="709452"/>
                    <a:pt x="4246963" y="839388"/>
                  </a:cubicBezTo>
                  <a:cubicBezTo>
                    <a:pt x="4377278" y="947717"/>
                    <a:pt x="4457836" y="1086828"/>
                    <a:pt x="4482418" y="1254057"/>
                  </a:cubicBezTo>
                  <a:cubicBezTo>
                    <a:pt x="4513516" y="1467755"/>
                    <a:pt x="4460798" y="1653631"/>
                    <a:pt x="4321302" y="1817605"/>
                  </a:cubicBezTo>
                  <a:cubicBezTo>
                    <a:pt x="4250221" y="1901367"/>
                    <a:pt x="4160186" y="1963227"/>
                    <a:pt x="4061265" y="2006440"/>
                  </a:cubicBezTo>
                  <a:cubicBezTo>
                    <a:pt x="3962048" y="2049949"/>
                    <a:pt x="3859870" y="2068596"/>
                    <a:pt x="3745252" y="2068596"/>
                  </a:cubicBezTo>
                  <a:cubicBezTo>
                    <a:pt x="3667952" y="2068596"/>
                    <a:pt x="3581174" y="2056165"/>
                    <a:pt x="3497358" y="2025087"/>
                  </a:cubicBezTo>
                  <a:cubicBezTo>
                    <a:pt x="3252426" y="1932149"/>
                    <a:pt x="3091309" y="1761960"/>
                    <a:pt x="3035630" y="1501793"/>
                  </a:cubicBezTo>
                  <a:cubicBezTo>
                    <a:pt x="2970472" y="1201373"/>
                    <a:pt x="3122407" y="885857"/>
                    <a:pt x="3398141" y="746450"/>
                  </a:cubicBezTo>
                  <a:cubicBezTo>
                    <a:pt x="3500616" y="694061"/>
                    <a:pt x="3605756" y="665943"/>
                    <a:pt x="3720374" y="662983"/>
                  </a:cubicBezTo>
                  <a:close/>
                  <a:moveTo>
                    <a:pt x="7613665" y="660032"/>
                  </a:moveTo>
                  <a:cubicBezTo>
                    <a:pt x="7682637" y="661957"/>
                    <a:pt x="7751573" y="672839"/>
                    <a:pt x="7819693" y="693122"/>
                  </a:cubicBezTo>
                  <a:cubicBezTo>
                    <a:pt x="8030572" y="757969"/>
                    <a:pt x="8166814" y="900397"/>
                    <a:pt x="8241154" y="1104712"/>
                  </a:cubicBezTo>
                  <a:cubicBezTo>
                    <a:pt x="8272253" y="1191471"/>
                    <a:pt x="8287654" y="1281192"/>
                    <a:pt x="8290912" y="1374170"/>
                  </a:cubicBezTo>
                  <a:cubicBezTo>
                    <a:pt x="8290912" y="1392824"/>
                    <a:pt x="8290912" y="1411479"/>
                    <a:pt x="8290912" y="1433095"/>
                  </a:cubicBezTo>
                  <a:cubicBezTo>
                    <a:pt x="8290912" y="1451750"/>
                    <a:pt x="8290912" y="1451750"/>
                    <a:pt x="8272253" y="1451750"/>
                  </a:cubicBezTo>
                  <a:cubicBezTo>
                    <a:pt x="8154374" y="1451750"/>
                    <a:pt x="8039753" y="1451750"/>
                    <a:pt x="7925133" y="1451750"/>
                  </a:cubicBezTo>
                  <a:cubicBezTo>
                    <a:pt x="7878633" y="1451750"/>
                    <a:pt x="7835391" y="1451750"/>
                    <a:pt x="7791853" y="1451750"/>
                  </a:cubicBezTo>
                  <a:cubicBezTo>
                    <a:pt x="7633694" y="1451750"/>
                    <a:pt x="7472573" y="1451750"/>
                    <a:pt x="7314711" y="1451750"/>
                  </a:cubicBezTo>
                  <a:cubicBezTo>
                    <a:pt x="7292794" y="1451750"/>
                    <a:pt x="7292794" y="1451750"/>
                    <a:pt x="7292794" y="1473366"/>
                  </a:cubicBezTo>
                  <a:cubicBezTo>
                    <a:pt x="7296052" y="1550650"/>
                    <a:pt x="7314711" y="1622012"/>
                    <a:pt x="7367134" y="1680937"/>
                  </a:cubicBezTo>
                  <a:cubicBezTo>
                    <a:pt x="7401491" y="1721208"/>
                    <a:pt x="7441771" y="1742824"/>
                    <a:pt x="7491232" y="1755260"/>
                  </a:cubicBezTo>
                  <a:cubicBezTo>
                    <a:pt x="7571793" y="1776876"/>
                    <a:pt x="7649391" y="1770658"/>
                    <a:pt x="7729952" y="1742824"/>
                  </a:cubicBezTo>
                  <a:cubicBezTo>
                    <a:pt x="7788595" y="1721208"/>
                    <a:pt x="7835391" y="1680937"/>
                    <a:pt x="7866193" y="1625269"/>
                  </a:cubicBezTo>
                  <a:cubicBezTo>
                    <a:pt x="7872413" y="1612832"/>
                    <a:pt x="7878633" y="1609575"/>
                    <a:pt x="7887814" y="1615793"/>
                  </a:cubicBezTo>
                  <a:cubicBezTo>
                    <a:pt x="7996511" y="1659321"/>
                    <a:pt x="8101654" y="1702553"/>
                    <a:pt x="8207094" y="1746081"/>
                  </a:cubicBezTo>
                  <a:cubicBezTo>
                    <a:pt x="8225753" y="1752003"/>
                    <a:pt x="8225753" y="1752003"/>
                    <a:pt x="8216571" y="1770658"/>
                  </a:cubicBezTo>
                  <a:cubicBezTo>
                    <a:pt x="8163556" y="1879033"/>
                    <a:pt x="8076776" y="1953356"/>
                    <a:pt x="7965413" y="2003102"/>
                  </a:cubicBezTo>
                  <a:cubicBezTo>
                    <a:pt x="7884852" y="2040116"/>
                    <a:pt x="7795111" y="2058771"/>
                    <a:pt x="7705073" y="2064989"/>
                  </a:cubicBezTo>
                  <a:cubicBezTo>
                    <a:pt x="7596672" y="2071207"/>
                    <a:pt x="7488271" y="2068246"/>
                    <a:pt x="7382832" y="2043373"/>
                  </a:cubicBezTo>
                  <a:cubicBezTo>
                    <a:pt x="7178173" y="1990666"/>
                    <a:pt x="7017052" y="1882290"/>
                    <a:pt x="6921091" y="1687155"/>
                  </a:cubicBezTo>
                  <a:cubicBezTo>
                    <a:pt x="6880811" y="1600396"/>
                    <a:pt x="6859190" y="1507418"/>
                    <a:pt x="6855932" y="1411479"/>
                  </a:cubicBezTo>
                  <a:cubicBezTo>
                    <a:pt x="6849712" y="1306065"/>
                    <a:pt x="6865409" y="1203908"/>
                    <a:pt x="6902432" y="1104712"/>
                  </a:cubicBezTo>
                  <a:cubicBezTo>
                    <a:pt x="6995431" y="875820"/>
                    <a:pt x="7165733" y="736354"/>
                    <a:pt x="7407414" y="680685"/>
                  </a:cubicBezTo>
                  <a:cubicBezTo>
                    <a:pt x="7475683" y="665140"/>
                    <a:pt x="7544693" y="658107"/>
                    <a:pt x="7613665" y="660032"/>
                  </a:cubicBezTo>
                  <a:close/>
                  <a:moveTo>
                    <a:pt x="743360" y="658734"/>
                  </a:moveTo>
                  <a:cubicBezTo>
                    <a:pt x="876579" y="661991"/>
                    <a:pt x="1003581" y="689826"/>
                    <a:pt x="1118148" y="761190"/>
                  </a:cubicBezTo>
                  <a:cubicBezTo>
                    <a:pt x="1251368" y="841734"/>
                    <a:pt x="1338107" y="959292"/>
                    <a:pt x="1387842" y="1107646"/>
                  </a:cubicBezTo>
                  <a:cubicBezTo>
                    <a:pt x="1418631" y="1197665"/>
                    <a:pt x="1434321" y="1293607"/>
                    <a:pt x="1437282" y="1392805"/>
                  </a:cubicBezTo>
                  <a:cubicBezTo>
                    <a:pt x="1437282" y="1408204"/>
                    <a:pt x="1437282" y="1423898"/>
                    <a:pt x="1437282" y="1439296"/>
                  </a:cubicBezTo>
                  <a:cubicBezTo>
                    <a:pt x="1437282" y="1448475"/>
                    <a:pt x="1434321" y="1454694"/>
                    <a:pt x="1424848" y="1454694"/>
                  </a:cubicBezTo>
                  <a:cubicBezTo>
                    <a:pt x="1418631" y="1454694"/>
                    <a:pt x="1412710" y="1454694"/>
                    <a:pt x="1406197" y="1454694"/>
                  </a:cubicBezTo>
                  <a:cubicBezTo>
                    <a:pt x="1093577" y="1454694"/>
                    <a:pt x="780661" y="1454694"/>
                    <a:pt x="467745" y="1454694"/>
                  </a:cubicBezTo>
                  <a:cubicBezTo>
                    <a:pt x="461529" y="1454694"/>
                    <a:pt x="455312" y="1451733"/>
                    <a:pt x="449095" y="1454694"/>
                  </a:cubicBezTo>
                  <a:cubicBezTo>
                    <a:pt x="446134" y="1457655"/>
                    <a:pt x="439917" y="1460912"/>
                    <a:pt x="439917" y="1463873"/>
                  </a:cubicBezTo>
                  <a:cubicBezTo>
                    <a:pt x="442878" y="1569291"/>
                    <a:pt x="471002" y="1659310"/>
                    <a:pt x="560702" y="1721198"/>
                  </a:cubicBezTo>
                  <a:cubicBezTo>
                    <a:pt x="598004" y="1746072"/>
                    <a:pt x="635009" y="1758213"/>
                    <a:pt x="678527" y="1761470"/>
                  </a:cubicBezTo>
                  <a:cubicBezTo>
                    <a:pt x="743360" y="1770649"/>
                    <a:pt x="811746" y="1767688"/>
                    <a:pt x="873618" y="1742815"/>
                  </a:cubicBezTo>
                  <a:cubicBezTo>
                    <a:pt x="935491" y="1721198"/>
                    <a:pt x="979009" y="1680926"/>
                    <a:pt x="1009797" y="1625256"/>
                  </a:cubicBezTo>
                  <a:cubicBezTo>
                    <a:pt x="1019271" y="1612820"/>
                    <a:pt x="1022231" y="1609562"/>
                    <a:pt x="1037625" y="1615781"/>
                  </a:cubicBezTo>
                  <a:cubicBezTo>
                    <a:pt x="1143016" y="1659310"/>
                    <a:pt x="1248407" y="1702543"/>
                    <a:pt x="1353798" y="1746072"/>
                  </a:cubicBezTo>
                  <a:cubicBezTo>
                    <a:pt x="1372152" y="1751994"/>
                    <a:pt x="1372152" y="1751994"/>
                    <a:pt x="1362975" y="1767688"/>
                  </a:cubicBezTo>
                  <a:cubicBezTo>
                    <a:pt x="1319457" y="1863630"/>
                    <a:pt x="1248407" y="1931736"/>
                    <a:pt x="1155450" y="1981484"/>
                  </a:cubicBezTo>
                  <a:cubicBezTo>
                    <a:pt x="1071670" y="2027678"/>
                    <a:pt x="979009" y="2052552"/>
                    <a:pt x="886052" y="2062027"/>
                  </a:cubicBezTo>
                  <a:cubicBezTo>
                    <a:pt x="820923" y="2064989"/>
                    <a:pt x="759050" y="2071207"/>
                    <a:pt x="696882" y="2068246"/>
                  </a:cubicBezTo>
                  <a:cubicBezTo>
                    <a:pt x="520440" y="2058770"/>
                    <a:pt x="359394" y="2009319"/>
                    <a:pt x="226175" y="1894722"/>
                  </a:cubicBezTo>
                  <a:cubicBezTo>
                    <a:pt x="111607" y="1798484"/>
                    <a:pt x="43518" y="1674708"/>
                    <a:pt x="15690" y="1531980"/>
                  </a:cubicBezTo>
                  <a:cubicBezTo>
                    <a:pt x="9177" y="1501184"/>
                    <a:pt x="6217" y="1467131"/>
                    <a:pt x="0" y="1436038"/>
                  </a:cubicBezTo>
                  <a:cubicBezTo>
                    <a:pt x="0" y="1395767"/>
                    <a:pt x="0" y="1355495"/>
                    <a:pt x="0" y="1315223"/>
                  </a:cubicBezTo>
                  <a:cubicBezTo>
                    <a:pt x="6217" y="1284427"/>
                    <a:pt x="6217" y="1253335"/>
                    <a:pt x="15690" y="1222243"/>
                  </a:cubicBezTo>
                  <a:cubicBezTo>
                    <a:pt x="80523" y="937675"/>
                    <a:pt x="254003" y="757933"/>
                    <a:pt x="535835" y="683608"/>
                  </a:cubicBezTo>
                  <a:cubicBezTo>
                    <a:pt x="603924" y="664952"/>
                    <a:pt x="672310" y="658734"/>
                    <a:pt x="743360" y="658734"/>
                  </a:cubicBezTo>
                  <a:close/>
                  <a:moveTo>
                    <a:pt x="4717856" y="0"/>
                  </a:moveTo>
                  <a:cubicBezTo>
                    <a:pt x="4776857" y="0"/>
                    <a:pt x="4832893" y="0"/>
                    <a:pt x="4891598" y="0"/>
                  </a:cubicBezTo>
                  <a:cubicBezTo>
                    <a:pt x="4897824" y="0"/>
                    <a:pt x="4904050" y="0"/>
                    <a:pt x="4910276" y="0"/>
                  </a:cubicBezTo>
                  <a:cubicBezTo>
                    <a:pt x="4990921" y="2961"/>
                    <a:pt x="5071565" y="0"/>
                    <a:pt x="5152210" y="2961"/>
                  </a:cubicBezTo>
                  <a:cubicBezTo>
                    <a:pt x="5183341" y="2961"/>
                    <a:pt x="5183341" y="-3256"/>
                    <a:pt x="5183341" y="30788"/>
                  </a:cubicBezTo>
                  <a:cubicBezTo>
                    <a:pt x="5183341" y="526356"/>
                    <a:pt x="5183341" y="1025180"/>
                    <a:pt x="5183341" y="1523412"/>
                  </a:cubicBezTo>
                  <a:cubicBezTo>
                    <a:pt x="5183341" y="1681497"/>
                    <a:pt x="5183341" y="1839285"/>
                    <a:pt x="5183341" y="1994409"/>
                  </a:cubicBezTo>
                  <a:cubicBezTo>
                    <a:pt x="5183341" y="2018980"/>
                    <a:pt x="5183341" y="2018980"/>
                    <a:pt x="5158436" y="2018980"/>
                  </a:cubicBezTo>
                  <a:cubicBezTo>
                    <a:pt x="5019087" y="2018980"/>
                    <a:pt x="4876180" y="2018980"/>
                    <a:pt x="4736535" y="2018980"/>
                  </a:cubicBezTo>
                  <a:cubicBezTo>
                    <a:pt x="4714891" y="2018980"/>
                    <a:pt x="4714891" y="2018980"/>
                    <a:pt x="4714891" y="1997369"/>
                  </a:cubicBezTo>
                  <a:cubicBezTo>
                    <a:pt x="4714891" y="1337797"/>
                    <a:pt x="4714891" y="678224"/>
                    <a:pt x="4714891" y="21611"/>
                  </a:cubicBezTo>
                  <a:cubicBezTo>
                    <a:pt x="4714891" y="12434"/>
                    <a:pt x="4714891" y="6217"/>
                    <a:pt x="4717856" y="0"/>
                  </a:cubicBezTo>
                  <a:close/>
                </a:path>
              </a:pathLst>
            </a:custGeom>
            <a:gradFill>
              <a:gsLst>
                <a:gs pos="50000">
                  <a:schemeClr val="accent5"/>
                </a:gs>
                <a:gs pos="0">
                  <a:schemeClr val="accent6"/>
                </a:gs>
                <a:gs pos="100000">
                  <a:schemeClr val="accent2"/>
                </a:gs>
              </a:gsLst>
              <a:lin ang="0" scaled="0"/>
            </a:gradFill>
            <a:ln>
              <a:noFill/>
            </a:ln>
            <a:effectLst/>
          </p:spPr>
          <p:txBody>
            <a:bodyPr wrap="square" anchor="ctr">
              <a:noAutofit/>
            </a:bodyPr>
            <a:lstStyle/>
            <a:p>
              <a:endParaRPr lang="en-US"/>
            </a:p>
          </p:txBody>
        </p:sp>
        <p:sp>
          <p:nvSpPr>
            <p:cNvPr id="54" name="Freeform 53">
              <a:extLst>
                <a:ext uri="{FF2B5EF4-FFF2-40B4-BE49-F238E27FC236}">
                  <a16:creationId xmlns:a16="http://schemas.microsoft.com/office/drawing/2014/main" id="{1C183276-B7D7-9F41-8040-77857E1E9F45}"/>
                </a:ext>
              </a:extLst>
            </p:cNvPr>
            <p:cNvSpPr>
              <a:spLocks noChangeArrowheads="1"/>
            </p:cNvSpPr>
            <p:nvPr/>
          </p:nvSpPr>
          <p:spPr bwMode="auto">
            <a:xfrm flipV="1">
              <a:off x="1124752" y="3260999"/>
              <a:ext cx="9942496" cy="2018500"/>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56" name="Rectangle 55">
              <a:extLst>
                <a:ext uri="{FF2B5EF4-FFF2-40B4-BE49-F238E27FC236}">
                  <a16:creationId xmlns:a16="http://schemas.microsoft.com/office/drawing/2014/main" id="{AD871149-2D0B-F54D-832A-19821F2CD323}"/>
                </a:ext>
              </a:extLst>
            </p:cNvPr>
            <p:cNvSpPr/>
            <p:nvPr userDrawn="1"/>
          </p:nvSpPr>
          <p:spPr>
            <a:xfrm>
              <a:off x="696912" y="3263812"/>
              <a:ext cx="10799764" cy="2096753"/>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2AB503C-D9DB-194D-9142-28B0D9D6FB8F}"/>
                </a:ext>
              </a:extLst>
            </p:cNvPr>
            <p:cNvGrpSpPr/>
            <p:nvPr userDrawn="1"/>
          </p:nvGrpSpPr>
          <p:grpSpPr>
            <a:xfrm>
              <a:off x="1148283" y="4240473"/>
              <a:ext cx="9846060" cy="322545"/>
              <a:chOff x="695816" y="6450744"/>
              <a:chExt cx="1533483" cy="50235"/>
            </a:xfrm>
            <a:solidFill>
              <a:schemeClr val="bg1">
                <a:lumMod val="65000"/>
              </a:schemeClr>
            </a:solidFill>
          </p:grpSpPr>
          <p:sp>
            <p:nvSpPr>
              <p:cNvPr id="27" name="Freeform 1">
                <a:extLst>
                  <a:ext uri="{FF2B5EF4-FFF2-40B4-BE49-F238E27FC236}">
                    <a16:creationId xmlns:a16="http://schemas.microsoft.com/office/drawing/2014/main" id="{3B196491-CC40-7E45-BE73-28D013360759}"/>
                  </a:ext>
                </a:extLst>
              </p:cNvPr>
              <p:cNvSpPr>
                <a:spLocks noChangeArrowheads="1"/>
              </p:cNvSpPr>
              <p:nvPr userDrawn="1"/>
            </p:nvSpPr>
            <p:spPr bwMode="auto">
              <a:xfrm>
                <a:off x="695816" y="6450744"/>
                <a:ext cx="296577" cy="38672"/>
              </a:xfrm>
              <a:custGeom>
                <a:avLst/>
                <a:gdLst>
                  <a:gd name="T0" fmla="*/ 902 w 13798"/>
                  <a:gd name="T1" fmla="*/ 0 h 1797"/>
                  <a:gd name="T2" fmla="*/ 1368 w 13798"/>
                  <a:gd name="T3" fmla="*/ 1286 h 1797"/>
                  <a:gd name="T4" fmla="*/ 200 w 13798"/>
                  <a:gd name="T5" fmla="*/ 776 h 1797"/>
                  <a:gd name="T6" fmla="*/ 200 w 13798"/>
                  <a:gd name="T7" fmla="*/ 177 h 1797"/>
                  <a:gd name="T8" fmla="*/ 839 w 13798"/>
                  <a:gd name="T9" fmla="*/ 1604 h 1797"/>
                  <a:gd name="T10" fmla="*/ 200 w 13798"/>
                  <a:gd name="T11" fmla="*/ 1604 h 1797"/>
                  <a:gd name="T12" fmla="*/ 2251 w 13798"/>
                  <a:gd name="T13" fmla="*/ 1796 h 1797"/>
                  <a:gd name="T14" fmla="*/ 2783 w 13798"/>
                  <a:gd name="T15" fmla="*/ 1201 h 1797"/>
                  <a:gd name="T16" fmla="*/ 2591 w 13798"/>
                  <a:gd name="T17" fmla="*/ 1404 h 1797"/>
                  <a:gd name="T18" fmla="*/ 2251 w 13798"/>
                  <a:gd name="T19" fmla="*/ 673 h 1797"/>
                  <a:gd name="T20" fmla="*/ 3792 w 13798"/>
                  <a:gd name="T21" fmla="*/ 687 h 1797"/>
                  <a:gd name="T22" fmla="*/ 3663 w 13798"/>
                  <a:gd name="T23" fmla="*/ 1434 h 1797"/>
                  <a:gd name="T24" fmla="*/ 3482 w 13798"/>
                  <a:gd name="T25" fmla="*/ 1796 h 1797"/>
                  <a:gd name="T26" fmla="*/ 2957 w 13798"/>
                  <a:gd name="T27" fmla="*/ 536 h 1797"/>
                  <a:gd name="T28" fmla="*/ 3308 w 13798"/>
                  <a:gd name="T29" fmla="*/ 536 h 1797"/>
                  <a:gd name="T30" fmla="*/ 4723 w 13798"/>
                  <a:gd name="T31" fmla="*/ 687 h 1797"/>
                  <a:gd name="T32" fmla="*/ 4594 w 13798"/>
                  <a:gd name="T33" fmla="*/ 1434 h 1797"/>
                  <a:gd name="T34" fmla="*/ 4413 w 13798"/>
                  <a:gd name="T35" fmla="*/ 1796 h 1797"/>
                  <a:gd name="T36" fmla="*/ 3888 w 13798"/>
                  <a:gd name="T37" fmla="*/ 536 h 1797"/>
                  <a:gd name="T38" fmla="*/ 4243 w 13798"/>
                  <a:gd name="T39" fmla="*/ 536 h 1797"/>
                  <a:gd name="T40" fmla="*/ 6050 w 13798"/>
                  <a:gd name="T41" fmla="*/ 1404 h 1797"/>
                  <a:gd name="T42" fmla="*/ 5518 w 13798"/>
                  <a:gd name="T43" fmla="*/ 521 h 1797"/>
                  <a:gd name="T44" fmla="*/ 5518 w 13798"/>
                  <a:gd name="T45" fmla="*/ 1645 h 1797"/>
                  <a:gd name="T46" fmla="*/ 5854 w 13798"/>
                  <a:gd name="T47" fmla="*/ 1050 h 1797"/>
                  <a:gd name="T48" fmla="*/ 5854 w 13798"/>
                  <a:gd name="T49" fmla="*/ 1050 h 1797"/>
                  <a:gd name="T50" fmla="*/ 6553 w 13798"/>
                  <a:gd name="T51" fmla="*/ 695 h 1797"/>
                  <a:gd name="T52" fmla="*/ 7078 w 13798"/>
                  <a:gd name="T53" fmla="*/ 965 h 1797"/>
                  <a:gd name="T54" fmla="*/ 6564 w 13798"/>
                  <a:gd name="T55" fmla="*/ 1781 h 1797"/>
                  <a:gd name="T56" fmla="*/ 9391 w 13798"/>
                  <a:gd name="T57" fmla="*/ 1331 h 1797"/>
                  <a:gd name="T58" fmla="*/ 8308 w 13798"/>
                  <a:gd name="T59" fmla="*/ 1135 h 1797"/>
                  <a:gd name="T60" fmla="*/ 9184 w 13798"/>
                  <a:gd name="T61" fmla="*/ 942 h 1797"/>
                  <a:gd name="T62" fmla="*/ 8885 w 13798"/>
                  <a:gd name="T63" fmla="*/ 1645 h 1797"/>
                  <a:gd name="T64" fmla="*/ 10518 w 13798"/>
                  <a:gd name="T65" fmla="*/ 1781 h 1797"/>
                  <a:gd name="T66" fmla="*/ 10101 w 13798"/>
                  <a:gd name="T67" fmla="*/ 1796 h 1797"/>
                  <a:gd name="T68" fmla="*/ 10518 w 13798"/>
                  <a:gd name="T69" fmla="*/ 1153 h 1797"/>
                  <a:gd name="T70" fmla="*/ 9861 w 13798"/>
                  <a:gd name="T71" fmla="*/ 887 h 1797"/>
                  <a:gd name="T72" fmla="*/ 10707 w 13798"/>
                  <a:gd name="T73" fmla="*/ 931 h 1797"/>
                  <a:gd name="T74" fmla="*/ 10515 w 13798"/>
                  <a:gd name="T75" fmla="*/ 1412 h 1797"/>
                  <a:gd name="T76" fmla="*/ 10515 w 13798"/>
                  <a:gd name="T77" fmla="*/ 1412 h 1797"/>
                  <a:gd name="T78" fmla="*/ 11202 w 13798"/>
                  <a:gd name="T79" fmla="*/ 695 h 1797"/>
                  <a:gd name="T80" fmla="*/ 11727 w 13798"/>
                  <a:gd name="T81" fmla="*/ 965 h 1797"/>
                  <a:gd name="T82" fmla="*/ 11213 w 13798"/>
                  <a:gd name="T83" fmla="*/ 1781 h 1797"/>
                  <a:gd name="T84" fmla="*/ 13176 w 13798"/>
                  <a:gd name="T85" fmla="*/ 1404 h 1797"/>
                  <a:gd name="T86" fmla="*/ 12082 w 13798"/>
                  <a:gd name="T87" fmla="*/ 1161 h 1797"/>
                  <a:gd name="T88" fmla="*/ 12278 w 13798"/>
                  <a:gd name="T89" fmla="*/ 1201 h 1797"/>
                  <a:gd name="T90" fmla="*/ 13176 w 13798"/>
                  <a:gd name="T91" fmla="*/ 1404 h 1797"/>
                  <a:gd name="T92" fmla="*/ 12278 w 13798"/>
                  <a:gd name="T93" fmla="*/ 1050 h 1797"/>
                  <a:gd name="T94" fmla="*/ 13586 w 13798"/>
                  <a:gd name="T95" fmla="*/ 1781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8" h="1797">
                    <a:moveTo>
                      <a:pt x="0" y="1781"/>
                    </a:moveTo>
                    <a:lnTo>
                      <a:pt x="0" y="1781"/>
                    </a:lnTo>
                    <a:cubicBezTo>
                      <a:pt x="0" y="0"/>
                      <a:pt x="0" y="0"/>
                      <a:pt x="0" y="0"/>
                    </a:cubicBezTo>
                    <a:cubicBezTo>
                      <a:pt x="902" y="0"/>
                      <a:pt x="902" y="0"/>
                      <a:pt x="902" y="0"/>
                    </a:cubicBezTo>
                    <a:cubicBezTo>
                      <a:pt x="1238" y="0"/>
                      <a:pt x="1316" y="159"/>
                      <a:pt x="1316" y="469"/>
                    </a:cubicBezTo>
                    <a:cubicBezTo>
                      <a:pt x="1316" y="658"/>
                      <a:pt x="1279" y="784"/>
                      <a:pt x="1090" y="846"/>
                    </a:cubicBezTo>
                    <a:cubicBezTo>
                      <a:pt x="1090" y="850"/>
                      <a:pt x="1090" y="850"/>
                      <a:pt x="1090" y="850"/>
                    </a:cubicBezTo>
                    <a:cubicBezTo>
                      <a:pt x="1331" y="894"/>
                      <a:pt x="1368" y="1064"/>
                      <a:pt x="1368" y="1286"/>
                    </a:cubicBezTo>
                    <a:cubicBezTo>
                      <a:pt x="1368" y="1608"/>
                      <a:pt x="1249" y="1781"/>
                      <a:pt x="946" y="1781"/>
                    </a:cubicBezTo>
                    <a:lnTo>
                      <a:pt x="0" y="1781"/>
                    </a:lnTo>
                    <a:close/>
                    <a:moveTo>
                      <a:pt x="200" y="776"/>
                    </a:moveTo>
                    <a:lnTo>
                      <a:pt x="200" y="776"/>
                    </a:lnTo>
                    <a:cubicBezTo>
                      <a:pt x="787" y="776"/>
                      <a:pt x="787" y="776"/>
                      <a:pt x="787" y="776"/>
                    </a:cubicBezTo>
                    <a:cubicBezTo>
                      <a:pt x="1031" y="776"/>
                      <a:pt x="1113" y="724"/>
                      <a:pt x="1113" y="444"/>
                    </a:cubicBezTo>
                    <a:cubicBezTo>
                      <a:pt x="1113" y="203"/>
                      <a:pt x="1020" y="177"/>
                      <a:pt x="809" y="177"/>
                    </a:cubicBezTo>
                    <a:cubicBezTo>
                      <a:pt x="200" y="177"/>
                      <a:pt x="200" y="177"/>
                      <a:pt x="200" y="177"/>
                    </a:cubicBezTo>
                    <a:lnTo>
                      <a:pt x="200" y="776"/>
                    </a:lnTo>
                    <a:close/>
                    <a:moveTo>
                      <a:pt x="200" y="1604"/>
                    </a:moveTo>
                    <a:lnTo>
                      <a:pt x="200" y="1604"/>
                    </a:lnTo>
                    <a:cubicBezTo>
                      <a:pt x="839" y="1604"/>
                      <a:pt x="839" y="1604"/>
                      <a:pt x="839" y="1604"/>
                    </a:cubicBezTo>
                    <a:cubicBezTo>
                      <a:pt x="1057" y="1604"/>
                      <a:pt x="1164" y="1578"/>
                      <a:pt x="1164" y="1305"/>
                    </a:cubicBezTo>
                    <a:cubicBezTo>
                      <a:pt x="1164" y="1072"/>
                      <a:pt x="1131" y="950"/>
                      <a:pt x="865" y="957"/>
                    </a:cubicBezTo>
                    <a:cubicBezTo>
                      <a:pt x="200" y="957"/>
                      <a:pt x="200" y="957"/>
                      <a:pt x="200" y="957"/>
                    </a:cubicBezTo>
                    <a:lnTo>
                      <a:pt x="200" y="1604"/>
                    </a:lnTo>
                    <a:close/>
                    <a:moveTo>
                      <a:pt x="2783" y="1404"/>
                    </a:moveTo>
                    <a:lnTo>
                      <a:pt x="2783" y="1404"/>
                    </a:lnTo>
                    <a:cubicBezTo>
                      <a:pt x="2783" y="1449"/>
                      <a:pt x="2783" y="1449"/>
                      <a:pt x="2783" y="1449"/>
                    </a:cubicBezTo>
                    <a:cubicBezTo>
                      <a:pt x="2783" y="1781"/>
                      <a:pt x="2528" y="1796"/>
                      <a:pt x="2251" y="1796"/>
                    </a:cubicBezTo>
                    <a:cubicBezTo>
                      <a:pt x="1763" y="1796"/>
                      <a:pt x="1689" y="1637"/>
                      <a:pt x="1689" y="1161"/>
                    </a:cubicBezTo>
                    <a:cubicBezTo>
                      <a:pt x="1689" y="643"/>
                      <a:pt x="1804" y="521"/>
                      <a:pt x="2251" y="521"/>
                    </a:cubicBezTo>
                    <a:cubicBezTo>
                      <a:pt x="2654" y="521"/>
                      <a:pt x="2783" y="614"/>
                      <a:pt x="2783" y="1076"/>
                    </a:cubicBezTo>
                    <a:cubicBezTo>
                      <a:pt x="2783" y="1201"/>
                      <a:pt x="2783" y="1201"/>
                      <a:pt x="2783" y="1201"/>
                    </a:cubicBezTo>
                    <a:cubicBezTo>
                      <a:pt x="1885" y="1201"/>
                      <a:pt x="1885" y="1201"/>
                      <a:pt x="1885" y="1201"/>
                    </a:cubicBezTo>
                    <a:cubicBezTo>
                      <a:pt x="1885" y="1597"/>
                      <a:pt x="1911" y="1645"/>
                      <a:pt x="2251" y="1645"/>
                    </a:cubicBezTo>
                    <a:cubicBezTo>
                      <a:pt x="2506" y="1645"/>
                      <a:pt x="2591" y="1630"/>
                      <a:pt x="2591" y="1452"/>
                    </a:cubicBezTo>
                    <a:cubicBezTo>
                      <a:pt x="2591" y="1404"/>
                      <a:pt x="2591" y="1404"/>
                      <a:pt x="2591" y="1404"/>
                    </a:cubicBezTo>
                    <a:lnTo>
                      <a:pt x="2783" y="1404"/>
                    </a:lnTo>
                    <a:close/>
                    <a:moveTo>
                      <a:pt x="2587" y="1050"/>
                    </a:moveTo>
                    <a:lnTo>
                      <a:pt x="2587" y="1050"/>
                    </a:lnTo>
                    <a:cubicBezTo>
                      <a:pt x="2576" y="695"/>
                      <a:pt x="2535" y="673"/>
                      <a:pt x="2251" y="673"/>
                    </a:cubicBezTo>
                    <a:cubicBezTo>
                      <a:pt x="1911" y="673"/>
                      <a:pt x="1896" y="761"/>
                      <a:pt x="1885" y="1050"/>
                    </a:cubicBezTo>
                    <a:lnTo>
                      <a:pt x="2587" y="1050"/>
                    </a:lnTo>
                    <a:close/>
                    <a:moveTo>
                      <a:pt x="3792" y="687"/>
                    </a:moveTo>
                    <a:lnTo>
                      <a:pt x="3792" y="687"/>
                    </a:lnTo>
                    <a:cubicBezTo>
                      <a:pt x="3308" y="687"/>
                      <a:pt x="3308" y="687"/>
                      <a:pt x="3308" y="687"/>
                    </a:cubicBezTo>
                    <a:cubicBezTo>
                      <a:pt x="3308" y="1478"/>
                      <a:pt x="3308" y="1478"/>
                      <a:pt x="3308" y="1478"/>
                    </a:cubicBezTo>
                    <a:cubicBezTo>
                      <a:pt x="3312" y="1615"/>
                      <a:pt x="3348" y="1645"/>
                      <a:pt x="3485" y="1645"/>
                    </a:cubicBezTo>
                    <a:cubicBezTo>
                      <a:pt x="3663" y="1645"/>
                      <a:pt x="3663" y="1552"/>
                      <a:pt x="3663" y="1434"/>
                    </a:cubicBezTo>
                    <a:cubicBezTo>
                      <a:pt x="3663" y="1342"/>
                      <a:pt x="3663" y="1342"/>
                      <a:pt x="3663" y="1342"/>
                    </a:cubicBezTo>
                    <a:cubicBezTo>
                      <a:pt x="3840" y="1342"/>
                      <a:pt x="3840" y="1342"/>
                      <a:pt x="3840" y="1342"/>
                    </a:cubicBezTo>
                    <a:cubicBezTo>
                      <a:pt x="3840" y="1434"/>
                      <a:pt x="3840" y="1434"/>
                      <a:pt x="3840" y="1434"/>
                    </a:cubicBezTo>
                    <a:cubicBezTo>
                      <a:pt x="3840" y="1682"/>
                      <a:pt x="3737" y="1796"/>
                      <a:pt x="3482" y="1796"/>
                    </a:cubicBezTo>
                    <a:cubicBezTo>
                      <a:pt x="3190" y="1796"/>
                      <a:pt x="3123" y="1715"/>
                      <a:pt x="3123" y="1423"/>
                    </a:cubicBezTo>
                    <a:cubicBezTo>
                      <a:pt x="3123" y="687"/>
                      <a:pt x="3123" y="687"/>
                      <a:pt x="3123" y="687"/>
                    </a:cubicBezTo>
                    <a:cubicBezTo>
                      <a:pt x="2957" y="687"/>
                      <a:pt x="2957" y="687"/>
                      <a:pt x="2957" y="687"/>
                    </a:cubicBezTo>
                    <a:cubicBezTo>
                      <a:pt x="2957" y="536"/>
                      <a:pt x="2957" y="536"/>
                      <a:pt x="2957" y="536"/>
                    </a:cubicBezTo>
                    <a:cubicBezTo>
                      <a:pt x="3123" y="536"/>
                      <a:pt x="3123" y="536"/>
                      <a:pt x="3123" y="536"/>
                    </a:cubicBezTo>
                    <a:cubicBezTo>
                      <a:pt x="3123" y="233"/>
                      <a:pt x="3123" y="233"/>
                      <a:pt x="3123" y="233"/>
                    </a:cubicBezTo>
                    <a:cubicBezTo>
                      <a:pt x="3308" y="233"/>
                      <a:pt x="3308" y="233"/>
                      <a:pt x="3308" y="233"/>
                    </a:cubicBezTo>
                    <a:cubicBezTo>
                      <a:pt x="3308" y="536"/>
                      <a:pt x="3308" y="536"/>
                      <a:pt x="3308" y="536"/>
                    </a:cubicBezTo>
                    <a:cubicBezTo>
                      <a:pt x="3792" y="536"/>
                      <a:pt x="3792" y="536"/>
                      <a:pt x="3792" y="536"/>
                    </a:cubicBezTo>
                    <a:lnTo>
                      <a:pt x="3792" y="687"/>
                    </a:lnTo>
                    <a:close/>
                    <a:moveTo>
                      <a:pt x="4723" y="687"/>
                    </a:moveTo>
                    <a:lnTo>
                      <a:pt x="4723" y="687"/>
                    </a:lnTo>
                    <a:cubicBezTo>
                      <a:pt x="4243" y="687"/>
                      <a:pt x="4243" y="687"/>
                      <a:pt x="4243" y="687"/>
                    </a:cubicBezTo>
                    <a:cubicBezTo>
                      <a:pt x="4243" y="1478"/>
                      <a:pt x="4243" y="1478"/>
                      <a:pt x="4243" y="1478"/>
                    </a:cubicBezTo>
                    <a:cubicBezTo>
                      <a:pt x="4243" y="1615"/>
                      <a:pt x="4280" y="1645"/>
                      <a:pt x="4417" y="1645"/>
                    </a:cubicBezTo>
                    <a:cubicBezTo>
                      <a:pt x="4594" y="1645"/>
                      <a:pt x="4594" y="1552"/>
                      <a:pt x="4594" y="1434"/>
                    </a:cubicBezTo>
                    <a:cubicBezTo>
                      <a:pt x="4594" y="1342"/>
                      <a:pt x="4594" y="1342"/>
                      <a:pt x="4594" y="1342"/>
                    </a:cubicBezTo>
                    <a:cubicBezTo>
                      <a:pt x="4771" y="1342"/>
                      <a:pt x="4771" y="1342"/>
                      <a:pt x="4771" y="1342"/>
                    </a:cubicBezTo>
                    <a:cubicBezTo>
                      <a:pt x="4771" y="1434"/>
                      <a:pt x="4771" y="1434"/>
                      <a:pt x="4771" y="1434"/>
                    </a:cubicBezTo>
                    <a:cubicBezTo>
                      <a:pt x="4771" y="1682"/>
                      <a:pt x="4668" y="1796"/>
                      <a:pt x="4413" y="1796"/>
                    </a:cubicBezTo>
                    <a:cubicBezTo>
                      <a:pt x="4121" y="1796"/>
                      <a:pt x="4054" y="1715"/>
                      <a:pt x="4054" y="1423"/>
                    </a:cubicBezTo>
                    <a:cubicBezTo>
                      <a:pt x="4054" y="687"/>
                      <a:pt x="4054" y="687"/>
                      <a:pt x="4054" y="687"/>
                    </a:cubicBezTo>
                    <a:cubicBezTo>
                      <a:pt x="3888" y="687"/>
                      <a:pt x="3888" y="687"/>
                      <a:pt x="3888" y="687"/>
                    </a:cubicBezTo>
                    <a:cubicBezTo>
                      <a:pt x="3888" y="536"/>
                      <a:pt x="3888" y="536"/>
                      <a:pt x="3888" y="536"/>
                    </a:cubicBezTo>
                    <a:cubicBezTo>
                      <a:pt x="4054" y="536"/>
                      <a:pt x="4054" y="536"/>
                      <a:pt x="4054" y="536"/>
                    </a:cubicBezTo>
                    <a:cubicBezTo>
                      <a:pt x="4054" y="233"/>
                      <a:pt x="4054" y="233"/>
                      <a:pt x="4054" y="233"/>
                    </a:cubicBezTo>
                    <a:cubicBezTo>
                      <a:pt x="4243" y="233"/>
                      <a:pt x="4243" y="233"/>
                      <a:pt x="4243" y="233"/>
                    </a:cubicBezTo>
                    <a:cubicBezTo>
                      <a:pt x="4243" y="536"/>
                      <a:pt x="4243" y="536"/>
                      <a:pt x="4243" y="536"/>
                    </a:cubicBezTo>
                    <a:cubicBezTo>
                      <a:pt x="4723" y="536"/>
                      <a:pt x="4723" y="536"/>
                      <a:pt x="4723" y="536"/>
                    </a:cubicBezTo>
                    <a:lnTo>
                      <a:pt x="4723" y="687"/>
                    </a:lnTo>
                    <a:close/>
                    <a:moveTo>
                      <a:pt x="6050" y="1404"/>
                    </a:moveTo>
                    <a:lnTo>
                      <a:pt x="6050" y="1404"/>
                    </a:lnTo>
                    <a:cubicBezTo>
                      <a:pt x="6050" y="1449"/>
                      <a:pt x="6050" y="1449"/>
                      <a:pt x="6050" y="1449"/>
                    </a:cubicBezTo>
                    <a:cubicBezTo>
                      <a:pt x="6050" y="1781"/>
                      <a:pt x="5795" y="1796"/>
                      <a:pt x="5518" y="1796"/>
                    </a:cubicBezTo>
                    <a:cubicBezTo>
                      <a:pt x="5030" y="1796"/>
                      <a:pt x="4956" y="1637"/>
                      <a:pt x="4956" y="1161"/>
                    </a:cubicBezTo>
                    <a:cubicBezTo>
                      <a:pt x="4956" y="643"/>
                      <a:pt x="5071" y="521"/>
                      <a:pt x="5518" y="521"/>
                    </a:cubicBezTo>
                    <a:cubicBezTo>
                      <a:pt x="5921" y="521"/>
                      <a:pt x="6050" y="614"/>
                      <a:pt x="6050" y="1076"/>
                    </a:cubicBezTo>
                    <a:cubicBezTo>
                      <a:pt x="6050" y="1201"/>
                      <a:pt x="6050" y="1201"/>
                      <a:pt x="6050" y="1201"/>
                    </a:cubicBezTo>
                    <a:cubicBezTo>
                      <a:pt x="5152" y="1201"/>
                      <a:pt x="5152" y="1201"/>
                      <a:pt x="5152" y="1201"/>
                    </a:cubicBezTo>
                    <a:cubicBezTo>
                      <a:pt x="5152" y="1597"/>
                      <a:pt x="5182" y="1645"/>
                      <a:pt x="5518" y="1645"/>
                    </a:cubicBezTo>
                    <a:cubicBezTo>
                      <a:pt x="5773" y="1645"/>
                      <a:pt x="5858" y="1630"/>
                      <a:pt x="5858" y="1452"/>
                    </a:cubicBezTo>
                    <a:cubicBezTo>
                      <a:pt x="5858" y="1404"/>
                      <a:pt x="5858" y="1404"/>
                      <a:pt x="5858" y="1404"/>
                    </a:cubicBezTo>
                    <a:lnTo>
                      <a:pt x="6050" y="1404"/>
                    </a:lnTo>
                    <a:close/>
                    <a:moveTo>
                      <a:pt x="5854" y="1050"/>
                    </a:moveTo>
                    <a:lnTo>
                      <a:pt x="5854" y="1050"/>
                    </a:lnTo>
                    <a:cubicBezTo>
                      <a:pt x="5847" y="695"/>
                      <a:pt x="5803" y="673"/>
                      <a:pt x="5518" y="673"/>
                    </a:cubicBezTo>
                    <a:cubicBezTo>
                      <a:pt x="5178" y="673"/>
                      <a:pt x="5167" y="761"/>
                      <a:pt x="5152" y="1050"/>
                    </a:cubicBezTo>
                    <a:lnTo>
                      <a:pt x="5854" y="1050"/>
                    </a:lnTo>
                    <a:close/>
                    <a:moveTo>
                      <a:pt x="6560" y="536"/>
                    </a:moveTo>
                    <a:lnTo>
                      <a:pt x="6560" y="536"/>
                    </a:lnTo>
                    <a:cubicBezTo>
                      <a:pt x="6549" y="691"/>
                      <a:pt x="6549" y="691"/>
                      <a:pt x="6549" y="691"/>
                    </a:cubicBezTo>
                    <a:cubicBezTo>
                      <a:pt x="6553" y="695"/>
                      <a:pt x="6553" y="695"/>
                      <a:pt x="6553" y="695"/>
                    </a:cubicBezTo>
                    <a:cubicBezTo>
                      <a:pt x="6619" y="558"/>
                      <a:pt x="6767" y="521"/>
                      <a:pt x="6908" y="521"/>
                    </a:cubicBezTo>
                    <a:cubicBezTo>
                      <a:pt x="7148" y="521"/>
                      <a:pt x="7255" y="639"/>
                      <a:pt x="7255" y="872"/>
                    </a:cubicBezTo>
                    <a:cubicBezTo>
                      <a:pt x="7255" y="965"/>
                      <a:pt x="7255" y="965"/>
                      <a:pt x="7255" y="965"/>
                    </a:cubicBezTo>
                    <a:cubicBezTo>
                      <a:pt x="7078" y="965"/>
                      <a:pt x="7078" y="965"/>
                      <a:pt x="7078" y="965"/>
                    </a:cubicBezTo>
                    <a:cubicBezTo>
                      <a:pt x="7078" y="880"/>
                      <a:pt x="7078" y="880"/>
                      <a:pt x="7078" y="880"/>
                    </a:cubicBezTo>
                    <a:cubicBezTo>
                      <a:pt x="7078" y="724"/>
                      <a:pt x="7026" y="673"/>
                      <a:pt x="6867" y="673"/>
                    </a:cubicBezTo>
                    <a:cubicBezTo>
                      <a:pt x="6634" y="673"/>
                      <a:pt x="6560" y="784"/>
                      <a:pt x="6564" y="1005"/>
                    </a:cubicBezTo>
                    <a:cubicBezTo>
                      <a:pt x="6564" y="1781"/>
                      <a:pt x="6564" y="1781"/>
                      <a:pt x="6564" y="1781"/>
                    </a:cubicBezTo>
                    <a:cubicBezTo>
                      <a:pt x="6375" y="1781"/>
                      <a:pt x="6375" y="1781"/>
                      <a:pt x="6375" y="1781"/>
                    </a:cubicBezTo>
                    <a:cubicBezTo>
                      <a:pt x="6375" y="536"/>
                      <a:pt x="6375" y="536"/>
                      <a:pt x="6375" y="536"/>
                    </a:cubicBezTo>
                    <a:lnTo>
                      <a:pt x="6560" y="536"/>
                    </a:lnTo>
                    <a:close/>
                    <a:moveTo>
                      <a:pt x="9391" y="1331"/>
                    </a:moveTo>
                    <a:lnTo>
                      <a:pt x="9391" y="1331"/>
                    </a:lnTo>
                    <a:cubicBezTo>
                      <a:pt x="9391" y="1401"/>
                      <a:pt x="9391" y="1401"/>
                      <a:pt x="9391" y="1401"/>
                    </a:cubicBezTo>
                    <a:cubicBezTo>
                      <a:pt x="9391" y="1752"/>
                      <a:pt x="9158" y="1796"/>
                      <a:pt x="8863" y="1796"/>
                    </a:cubicBezTo>
                    <a:cubicBezTo>
                      <a:pt x="8345" y="1796"/>
                      <a:pt x="8308" y="1597"/>
                      <a:pt x="8308" y="1135"/>
                    </a:cubicBezTo>
                    <a:cubicBezTo>
                      <a:pt x="8308" y="728"/>
                      <a:pt x="8379" y="521"/>
                      <a:pt x="8829" y="521"/>
                    </a:cubicBezTo>
                    <a:cubicBezTo>
                      <a:pt x="9132" y="521"/>
                      <a:pt x="9369" y="554"/>
                      <a:pt x="9369" y="909"/>
                    </a:cubicBezTo>
                    <a:cubicBezTo>
                      <a:pt x="9369" y="942"/>
                      <a:pt x="9369" y="942"/>
                      <a:pt x="9369" y="942"/>
                    </a:cubicBezTo>
                    <a:cubicBezTo>
                      <a:pt x="9184" y="942"/>
                      <a:pt x="9184" y="942"/>
                      <a:pt x="9184" y="942"/>
                    </a:cubicBezTo>
                    <a:cubicBezTo>
                      <a:pt x="9184" y="902"/>
                      <a:pt x="9184" y="902"/>
                      <a:pt x="9184" y="902"/>
                    </a:cubicBezTo>
                    <a:cubicBezTo>
                      <a:pt x="9184" y="676"/>
                      <a:pt x="9059" y="673"/>
                      <a:pt x="8844" y="673"/>
                    </a:cubicBezTo>
                    <a:cubicBezTo>
                      <a:pt x="8512" y="673"/>
                      <a:pt x="8504" y="787"/>
                      <a:pt x="8504" y="1186"/>
                    </a:cubicBezTo>
                    <a:cubicBezTo>
                      <a:pt x="8504" y="1537"/>
                      <a:pt x="8519" y="1645"/>
                      <a:pt x="8885" y="1645"/>
                    </a:cubicBezTo>
                    <a:cubicBezTo>
                      <a:pt x="9118" y="1645"/>
                      <a:pt x="9203" y="1619"/>
                      <a:pt x="9203" y="1393"/>
                    </a:cubicBezTo>
                    <a:cubicBezTo>
                      <a:pt x="9203" y="1331"/>
                      <a:pt x="9203" y="1331"/>
                      <a:pt x="9203" y="1331"/>
                    </a:cubicBezTo>
                    <a:lnTo>
                      <a:pt x="9391" y="1331"/>
                    </a:lnTo>
                    <a:close/>
                    <a:moveTo>
                      <a:pt x="10518" y="1781"/>
                    </a:moveTo>
                    <a:lnTo>
                      <a:pt x="10518" y="1781"/>
                    </a:lnTo>
                    <a:cubicBezTo>
                      <a:pt x="10518" y="1656"/>
                      <a:pt x="10518" y="1656"/>
                      <a:pt x="10518" y="1656"/>
                    </a:cubicBezTo>
                    <a:cubicBezTo>
                      <a:pt x="10515" y="1648"/>
                      <a:pt x="10515" y="1648"/>
                      <a:pt x="10515" y="1648"/>
                    </a:cubicBezTo>
                    <a:cubicBezTo>
                      <a:pt x="10441" y="1792"/>
                      <a:pt x="10260" y="1796"/>
                      <a:pt x="10101" y="1796"/>
                    </a:cubicBezTo>
                    <a:cubicBezTo>
                      <a:pt x="9824" y="1796"/>
                      <a:pt x="9628" y="1744"/>
                      <a:pt x="9628" y="1419"/>
                    </a:cubicBezTo>
                    <a:cubicBezTo>
                      <a:pt x="9628" y="1076"/>
                      <a:pt x="9805" y="1028"/>
                      <a:pt x="10116" y="1028"/>
                    </a:cubicBezTo>
                    <a:cubicBezTo>
                      <a:pt x="10238" y="1028"/>
                      <a:pt x="10482" y="1039"/>
                      <a:pt x="10507" y="1153"/>
                    </a:cubicBezTo>
                    <a:cubicBezTo>
                      <a:pt x="10518" y="1153"/>
                      <a:pt x="10518" y="1153"/>
                      <a:pt x="10518" y="1153"/>
                    </a:cubicBezTo>
                    <a:cubicBezTo>
                      <a:pt x="10518" y="924"/>
                      <a:pt x="10518" y="924"/>
                      <a:pt x="10518" y="924"/>
                    </a:cubicBezTo>
                    <a:cubicBezTo>
                      <a:pt x="10518" y="695"/>
                      <a:pt x="10397" y="673"/>
                      <a:pt x="10186" y="673"/>
                    </a:cubicBezTo>
                    <a:cubicBezTo>
                      <a:pt x="10038" y="673"/>
                      <a:pt x="9857" y="673"/>
                      <a:pt x="9861" y="843"/>
                    </a:cubicBezTo>
                    <a:cubicBezTo>
                      <a:pt x="9861" y="887"/>
                      <a:pt x="9861" y="887"/>
                      <a:pt x="9861" y="887"/>
                    </a:cubicBezTo>
                    <a:cubicBezTo>
                      <a:pt x="9665" y="887"/>
                      <a:pt x="9665" y="887"/>
                      <a:pt x="9665" y="887"/>
                    </a:cubicBezTo>
                    <a:cubicBezTo>
                      <a:pt x="9665" y="861"/>
                      <a:pt x="9665" y="861"/>
                      <a:pt x="9665" y="861"/>
                    </a:cubicBezTo>
                    <a:cubicBezTo>
                      <a:pt x="9665" y="540"/>
                      <a:pt x="9886" y="517"/>
                      <a:pt x="10164" y="521"/>
                    </a:cubicBezTo>
                    <a:cubicBezTo>
                      <a:pt x="10478" y="517"/>
                      <a:pt x="10711" y="551"/>
                      <a:pt x="10707" y="931"/>
                    </a:cubicBezTo>
                    <a:cubicBezTo>
                      <a:pt x="10707" y="1781"/>
                      <a:pt x="10707" y="1781"/>
                      <a:pt x="10707" y="1781"/>
                    </a:cubicBezTo>
                    <a:lnTo>
                      <a:pt x="10518" y="1781"/>
                    </a:lnTo>
                    <a:close/>
                    <a:moveTo>
                      <a:pt x="10515" y="1412"/>
                    </a:moveTo>
                    <a:lnTo>
                      <a:pt x="10515" y="1412"/>
                    </a:lnTo>
                    <a:cubicBezTo>
                      <a:pt x="10515" y="1175"/>
                      <a:pt x="10374" y="1179"/>
                      <a:pt x="10138" y="1179"/>
                    </a:cubicBezTo>
                    <a:cubicBezTo>
                      <a:pt x="9912" y="1179"/>
                      <a:pt x="9824" y="1194"/>
                      <a:pt x="9824" y="1397"/>
                    </a:cubicBezTo>
                    <a:cubicBezTo>
                      <a:pt x="9824" y="1634"/>
                      <a:pt x="9920" y="1645"/>
                      <a:pt x="10138" y="1645"/>
                    </a:cubicBezTo>
                    <a:cubicBezTo>
                      <a:pt x="10323" y="1645"/>
                      <a:pt x="10515" y="1641"/>
                      <a:pt x="10515" y="1412"/>
                    </a:cubicBezTo>
                    <a:close/>
                    <a:moveTo>
                      <a:pt x="11210" y="536"/>
                    </a:moveTo>
                    <a:lnTo>
                      <a:pt x="11210" y="536"/>
                    </a:lnTo>
                    <a:cubicBezTo>
                      <a:pt x="11198" y="691"/>
                      <a:pt x="11198" y="691"/>
                      <a:pt x="11198" y="691"/>
                    </a:cubicBezTo>
                    <a:cubicBezTo>
                      <a:pt x="11202" y="695"/>
                      <a:pt x="11202" y="695"/>
                      <a:pt x="11202" y="695"/>
                    </a:cubicBezTo>
                    <a:cubicBezTo>
                      <a:pt x="11269" y="558"/>
                      <a:pt x="11417" y="521"/>
                      <a:pt x="11557" y="521"/>
                    </a:cubicBezTo>
                    <a:cubicBezTo>
                      <a:pt x="11797" y="521"/>
                      <a:pt x="11904" y="639"/>
                      <a:pt x="11904" y="872"/>
                    </a:cubicBezTo>
                    <a:cubicBezTo>
                      <a:pt x="11904" y="965"/>
                      <a:pt x="11904" y="965"/>
                      <a:pt x="11904" y="965"/>
                    </a:cubicBezTo>
                    <a:cubicBezTo>
                      <a:pt x="11727" y="965"/>
                      <a:pt x="11727" y="965"/>
                      <a:pt x="11727" y="965"/>
                    </a:cubicBezTo>
                    <a:cubicBezTo>
                      <a:pt x="11727" y="880"/>
                      <a:pt x="11727" y="880"/>
                      <a:pt x="11727" y="880"/>
                    </a:cubicBezTo>
                    <a:cubicBezTo>
                      <a:pt x="11727" y="724"/>
                      <a:pt x="11675" y="673"/>
                      <a:pt x="11516" y="673"/>
                    </a:cubicBezTo>
                    <a:cubicBezTo>
                      <a:pt x="11284" y="673"/>
                      <a:pt x="11210" y="784"/>
                      <a:pt x="11213" y="1005"/>
                    </a:cubicBezTo>
                    <a:cubicBezTo>
                      <a:pt x="11213" y="1781"/>
                      <a:pt x="11213" y="1781"/>
                      <a:pt x="11213" y="1781"/>
                    </a:cubicBezTo>
                    <a:cubicBezTo>
                      <a:pt x="11025" y="1781"/>
                      <a:pt x="11025" y="1781"/>
                      <a:pt x="11025" y="1781"/>
                    </a:cubicBezTo>
                    <a:cubicBezTo>
                      <a:pt x="11025" y="536"/>
                      <a:pt x="11025" y="536"/>
                      <a:pt x="11025" y="536"/>
                    </a:cubicBezTo>
                    <a:lnTo>
                      <a:pt x="11210" y="536"/>
                    </a:lnTo>
                    <a:close/>
                    <a:moveTo>
                      <a:pt x="13176" y="1404"/>
                    </a:moveTo>
                    <a:lnTo>
                      <a:pt x="13176" y="1404"/>
                    </a:lnTo>
                    <a:cubicBezTo>
                      <a:pt x="13176" y="1449"/>
                      <a:pt x="13176" y="1449"/>
                      <a:pt x="13176" y="1449"/>
                    </a:cubicBezTo>
                    <a:cubicBezTo>
                      <a:pt x="13176" y="1781"/>
                      <a:pt x="12921" y="1796"/>
                      <a:pt x="12644" y="1796"/>
                    </a:cubicBezTo>
                    <a:cubicBezTo>
                      <a:pt x="12156" y="1796"/>
                      <a:pt x="12082" y="1637"/>
                      <a:pt x="12082" y="1161"/>
                    </a:cubicBezTo>
                    <a:cubicBezTo>
                      <a:pt x="12082" y="643"/>
                      <a:pt x="12196" y="521"/>
                      <a:pt x="12644" y="521"/>
                    </a:cubicBezTo>
                    <a:cubicBezTo>
                      <a:pt x="13046" y="521"/>
                      <a:pt x="13176" y="614"/>
                      <a:pt x="13176" y="1076"/>
                    </a:cubicBezTo>
                    <a:cubicBezTo>
                      <a:pt x="13176" y="1201"/>
                      <a:pt x="13176" y="1201"/>
                      <a:pt x="13176" y="1201"/>
                    </a:cubicBezTo>
                    <a:cubicBezTo>
                      <a:pt x="12278" y="1201"/>
                      <a:pt x="12278" y="1201"/>
                      <a:pt x="12278" y="1201"/>
                    </a:cubicBezTo>
                    <a:cubicBezTo>
                      <a:pt x="12278" y="1597"/>
                      <a:pt x="12307" y="1645"/>
                      <a:pt x="12644" y="1645"/>
                    </a:cubicBezTo>
                    <a:cubicBezTo>
                      <a:pt x="12899" y="1645"/>
                      <a:pt x="12984" y="1630"/>
                      <a:pt x="12984" y="1452"/>
                    </a:cubicBezTo>
                    <a:cubicBezTo>
                      <a:pt x="12984" y="1404"/>
                      <a:pt x="12984" y="1404"/>
                      <a:pt x="12984" y="1404"/>
                    </a:cubicBezTo>
                    <a:lnTo>
                      <a:pt x="13176" y="1404"/>
                    </a:lnTo>
                    <a:close/>
                    <a:moveTo>
                      <a:pt x="12980" y="1050"/>
                    </a:moveTo>
                    <a:lnTo>
                      <a:pt x="12980" y="1050"/>
                    </a:lnTo>
                    <a:cubicBezTo>
                      <a:pt x="12972" y="695"/>
                      <a:pt x="12928" y="673"/>
                      <a:pt x="12644" y="673"/>
                    </a:cubicBezTo>
                    <a:cubicBezTo>
                      <a:pt x="12304" y="673"/>
                      <a:pt x="12292" y="761"/>
                      <a:pt x="12278" y="1050"/>
                    </a:cubicBezTo>
                    <a:lnTo>
                      <a:pt x="12980" y="1050"/>
                    </a:lnTo>
                    <a:close/>
                    <a:moveTo>
                      <a:pt x="13797" y="1781"/>
                    </a:moveTo>
                    <a:lnTo>
                      <a:pt x="13797" y="1781"/>
                    </a:lnTo>
                    <a:cubicBezTo>
                      <a:pt x="13586" y="1781"/>
                      <a:pt x="13586" y="1781"/>
                      <a:pt x="13586" y="1781"/>
                    </a:cubicBezTo>
                    <a:cubicBezTo>
                      <a:pt x="13586" y="1541"/>
                      <a:pt x="13586" y="1541"/>
                      <a:pt x="13586" y="1541"/>
                    </a:cubicBezTo>
                    <a:cubicBezTo>
                      <a:pt x="13797" y="1541"/>
                      <a:pt x="13797" y="1541"/>
                      <a:pt x="13797" y="1541"/>
                    </a:cubicBezTo>
                    <a:lnTo>
                      <a:pt x="13797"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2">
                <a:extLst>
                  <a:ext uri="{FF2B5EF4-FFF2-40B4-BE49-F238E27FC236}">
                    <a16:creationId xmlns:a16="http://schemas.microsoft.com/office/drawing/2014/main" id="{07C0394C-B30E-1E43-8974-C78F58A395F1}"/>
                  </a:ext>
                </a:extLst>
              </p:cNvPr>
              <p:cNvSpPr>
                <a:spLocks noChangeArrowheads="1"/>
              </p:cNvSpPr>
              <p:nvPr userDrawn="1"/>
            </p:nvSpPr>
            <p:spPr bwMode="auto">
              <a:xfrm>
                <a:off x="1028250" y="6450744"/>
                <a:ext cx="569741" cy="50235"/>
              </a:xfrm>
              <a:custGeom>
                <a:avLst/>
                <a:gdLst>
                  <a:gd name="T0" fmla="*/ 1090 w 26507"/>
                  <a:gd name="T1" fmla="*/ 847 h 2336"/>
                  <a:gd name="T2" fmla="*/ 200 w 26507"/>
                  <a:gd name="T3" fmla="*/ 777 h 2336"/>
                  <a:gd name="T4" fmla="*/ 200 w 26507"/>
                  <a:gd name="T5" fmla="*/ 1603 h 2336"/>
                  <a:gd name="T6" fmla="*/ 200 w 26507"/>
                  <a:gd name="T7" fmla="*/ 1603 h 2336"/>
                  <a:gd name="T8" fmla="*/ 2251 w 26507"/>
                  <a:gd name="T9" fmla="*/ 522 h 2336"/>
                  <a:gd name="T10" fmla="*/ 2591 w 26507"/>
                  <a:gd name="T11" fmla="*/ 1404 h 2336"/>
                  <a:gd name="T12" fmla="*/ 2587 w 26507"/>
                  <a:gd name="T13" fmla="*/ 1046 h 2336"/>
                  <a:gd name="T14" fmla="*/ 3663 w 26507"/>
                  <a:gd name="T15" fmla="*/ 1433 h 2336"/>
                  <a:gd name="T16" fmla="*/ 3123 w 26507"/>
                  <a:gd name="T17" fmla="*/ 688 h 2336"/>
                  <a:gd name="T18" fmla="*/ 3308 w 26507"/>
                  <a:gd name="T19" fmla="*/ 533 h 2336"/>
                  <a:gd name="T20" fmla="*/ 4243 w 26507"/>
                  <a:gd name="T21" fmla="*/ 1478 h 2336"/>
                  <a:gd name="T22" fmla="*/ 4413 w 26507"/>
                  <a:gd name="T23" fmla="*/ 1796 h 2336"/>
                  <a:gd name="T24" fmla="*/ 4054 w 26507"/>
                  <a:gd name="T25" fmla="*/ 233 h 2336"/>
                  <a:gd name="T26" fmla="*/ 6050 w 26507"/>
                  <a:gd name="T27" fmla="*/ 1404 h 2336"/>
                  <a:gd name="T28" fmla="*/ 6050 w 26507"/>
                  <a:gd name="T29" fmla="*/ 1201 h 2336"/>
                  <a:gd name="T30" fmla="*/ 5854 w 26507"/>
                  <a:gd name="T31" fmla="*/ 1046 h 2336"/>
                  <a:gd name="T32" fmla="*/ 6560 w 26507"/>
                  <a:gd name="T33" fmla="*/ 533 h 2336"/>
                  <a:gd name="T34" fmla="*/ 7078 w 26507"/>
                  <a:gd name="T35" fmla="*/ 961 h 2336"/>
                  <a:gd name="T36" fmla="*/ 6375 w 26507"/>
                  <a:gd name="T37" fmla="*/ 533 h 2336"/>
                  <a:gd name="T38" fmla="*/ 8260 w 26507"/>
                  <a:gd name="T39" fmla="*/ 1161 h 2336"/>
                  <a:gd name="T40" fmla="*/ 9343 w 26507"/>
                  <a:gd name="T41" fmla="*/ 1781 h 2336"/>
                  <a:gd name="T42" fmla="*/ 8456 w 26507"/>
                  <a:gd name="T43" fmla="*/ 1161 h 2336"/>
                  <a:gd name="T44" fmla="*/ 10212 w 26507"/>
                  <a:gd name="T45" fmla="*/ 1796 h 2336"/>
                  <a:gd name="T46" fmla="*/ 10212 w 26507"/>
                  <a:gd name="T47" fmla="*/ 1644 h 2336"/>
                  <a:gd name="T48" fmla="*/ 10212 w 26507"/>
                  <a:gd name="T49" fmla="*/ 673 h 2336"/>
                  <a:gd name="T50" fmla="*/ 11561 w 26507"/>
                  <a:gd name="T51" fmla="*/ 1796 h 2336"/>
                  <a:gd name="T52" fmla="*/ 11879 w 26507"/>
                  <a:gd name="T53" fmla="*/ 902 h 2336"/>
                  <a:gd name="T54" fmla="*/ 12089 w 26507"/>
                  <a:gd name="T55" fmla="*/ 1330 h 2336"/>
                  <a:gd name="T56" fmla="*/ 12555 w 26507"/>
                  <a:gd name="T57" fmla="*/ 207 h 2336"/>
                  <a:gd name="T58" fmla="*/ 12555 w 26507"/>
                  <a:gd name="T59" fmla="*/ 1781 h 2336"/>
                  <a:gd name="T60" fmla="*/ 13050 w 26507"/>
                  <a:gd name="T61" fmla="*/ 839 h 2336"/>
                  <a:gd name="T62" fmla="*/ 13039 w 26507"/>
                  <a:gd name="T63" fmla="*/ 1385 h 2336"/>
                  <a:gd name="T64" fmla="*/ 13398 w 26507"/>
                  <a:gd name="T65" fmla="*/ 522 h 2336"/>
                  <a:gd name="T66" fmla="*/ 14191 w 26507"/>
                  <a:gd name="T67" fmla="*/ 0 h 2336"/>
                  <a:gd name="T68" fmla="*/ 14191 w 26507"/>
                  <a:gd name="T69" fmla="*/ 533 h 2336"/>
                  <a:gd name="T70" fmla="*/ 15237 w 26507"/>
                  <a:gd name="T71" fmla="*/ 1796 h 2336"/>
                  <a:gd name="T72" fmla="*/ 15237 w 26507"/>
                  <a:gd name="T73" fmla="*/ 673 h 2336"/>
                  <a:gd name="T74" fmla="*/ 16675 w 26507"/>
                  <a:gd name="T75" fmla="*/ 522 h 2336"/>
                  <a:gd name="T76" fmla="*/ 16287 w 26507"/>
                  <a:gd name="T77" fmla="*/ 1054 h 2336"/>
                  <a:gd name="T78" fmla="*/ 17954 w 26507"/>
                  <a:gd name="T79" fmla="*/ 1043 h 2336"/>
                  <a:gd name="T80" fmla="*/ 18316 w 26507"/>
                  <a:gd name="T81" fmla="*/ 728 h 2336"/>
                  <a:gd name="T82" fmla="*/ 19997 w 26507"/>
                  <a:gd name="T83" fmla="*/ 961 h 2336"/>
                  <a:gd name="T84" fmla="*/ 19158 w 26507"/>
                  <a:gd name="T85" fmla="*/ 1781 h 2336"/>
                  <a:gd name="T86" fmla="*/ 18127 w 26507"/>
                  <a:gd name="T87" fmla="*/ 1781 h 2336"/>
                  <a:gd name="T88" fmla="*/ 21184 w 26507"/>
                  <a:gd name="T89" fmla="*/ 1651 h 2336"/>
                  <a:gd name="T90" fmla="*/ 21184 w 26507"/>
                  <a:gd name="T91" fmla="*/ 1153 h 2336"/>
                  <a:gd name="T92" fmla="*/ 20330 w 26507"/>
                  <a:gd name="T93" fmla="*/ 862 h 2336"/>
                  <a:gd name="T94" fmla="*/ 21176 w 26507"/>
                  <a:gd name="T95" fmla="*/ 1411 h 2336"/>
                  <a:gd name="T96" fmla="*/ 21897 w 26507"/>
                  <a:gd name="T97" fmla="*/ 1031 h 2336"/>
                  <a:gd name="T98" fmla="*/ 22503 w 26507"/>
                  <a:gd name="T99" fmla="*/ 1781 h 2336"/>
                  <a:gd name="T100" fmla="*/ 21897 w 26507"/>
                  <a:gd name="T101" fmla="*/ 0 h 2336"/>
                  <a:gd name="T102" fmla="*/ 23076 w 26507"/>
                  <a:gd name="T103" fmla="*/ 0 h 2336"/>
                  <a:gd name="T104" fmla="*/ 23076 w 26507"/>
                  <a:gd name="T105" fmla="*/ 533 h 2336"/>
                  <a:gd name="T106" fmla="*/ 24466 w 26507"/>
                  <a:gd name="T107" fmla="*/ 954 h 2336"/>
                  <a:gd name="T108" fmla="*/ 23608 w 26507"/>
                  <a:gd name="T109" fmla="*/ 1781 h 2336"/>
                  <a:gd name="T110" fmla="*/ 25859 w 26507"/>
                  <a:gd name="T111" fmla="*/ 1929 h 2336"/>
                  <a:gd name="T112" fmla="*/ 25674 w 26507"/>
                  <a:gd name="T113" fmla="*/ 1626 h 2336"/>
                  <a:gd name="T114" fmla="*/ 25674 w 26507"/>
                  <a:gd name="T115" fmla="*/ 691 h 2336"/>
                  <a:gd name="T116" fmla="*/ 25312 w 26507"/>
                  <a:gd name="T117" fmla="*/ 673 h 2336"/>
                  <a:gd name="T118" fmla="*/ 26295 w 26507"/>
                  <a:gd name="T119" fmla="*/ 1781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07" h="2336">
                    <a:moveTo>
                      <a:pt x="0" y="1781"/>
                    </a:moveTo>
                    <a:lnTo>
                      <a:pt x="0" y="1781"/>
                    </a:lnTo>
                    <a:cubicBezTo>
                      <a:pt x="0" y="0"/>
                      <a:pt x="0" y="0"/>
                      <a:pt x="0" y="0"/>
                    </a:cubicBezTo>
                    <a:cubicBezTo>
                      <a:pt x="902" y="0"/>
                      <a:pt x="902" y="0"/>
                      <a:pt x="902" y="0"/>
                    </a:cubicBezTo>
                    <a:cubicBezTo>
                      <a:pt x="1238" y="0"/>
                      <a:pt x="1316" y="159"/>
                      <a:pt x="1316" y="470"/>
                    </a:cubicBezTo>
                    <a:cubicBezTo>
                      <a:pt x="1316" y="658"/>
                      <a:pt x="1279" y="784"/>
                      <a:pt x="1090" y="847"/>
                    </a:cubicBezTo>
                    <a:cubicBezTo>
                      <a:pt x="1090" y="850"/>
                      <a:pt x="1090" y="850"/>
                      <a:pt x="1090" y="850"/>
                    </a:cubicBezTo>
                    <a:cubicBezTo>
                      <a:pt x="1331" y="895"/>
                      <a:pt x="1368" y="1065"/>
                      <a:pt x="1368" y="1285"/>
                    </a:cubicBezTo>
                    <a:cubicBezTo>
                      <a:pt x="1368" y="1607"/>
                      <a:pt x="1249" y="1781"/>
                      <a:pt x="946" y="1781"/>
                    </a:cubicBezTo>
                    <a:lnTo>
                      <a:pt x="0" y="1781"/>
                    </a:lnTo>
                    <a:close/>
                    <a:moveTo>
                      <a:pt x="200" y="777"/>
                    </a:moveTo>
                    <a:lnTo>
                      <a:pt x="200" y="777"/>
                    </a:lnTo>
                    <a:cubicBezTo>
                      <a:pt x="787" y="777"/>
                      <a:pt x="787" y="777"/>
                      <a:pt x="787" y="777"/>
                    </a:cubicBezTo>
                    <a:cubicBezTo>
                      <a:pt x="1031" y="777"/>
                      <a:pt x="1113" y="721"/>
                      <a:pt x="1113" y="444"/>
                    </a:cubicBezTo>
                    <a:cubicBezTo>
                      <a:pt x="1113" y="204"/>
                      <a:pt x="1020" y="178"/>
                      <a:pt x="809" y="178"/>
                    </a:cubicBezTo>
                    <a:cubicBezTo>
                      <a:pt x="200" y="178"/>
                      <a:pt x="200" y="178"/>
                      <a:pt x="200" y="178"/>
                    </a:cubicBezTo>
                    <a:lnTo>
                      <a:pt x="200" y="777"/>
                    </a:lnTo>
                    <a:close/>
                    <a:moveTo>
                      <a:pt x="200" y="1603"/>
                    </a:moveTo>
                    <a:lnTo>
                      <a:pt x="200" y="1603"/>
                    </a:lnTo>
                    <a:cubicBezTo>
                      <a:pt x="839" y="1603"/>
                      <a:pt x="839" y="1603"/>
                      <a:pt x="839" y="1603"/>
                    </a:cubicBezTo>
                    <a:cubicBezTo>
                      <a:pt x="1057" y="1603"/>
                      <a:pt x="1164" y="1577"/>
                      <a:pt x="1164" y="1304"/>
                    </a:cubicBezTo>
                    <a:cubicBezTo>
                      <a:pt x="1164" y="1069"/>
                      <a:pt x="1131" y="950"/>
                      <a:pt x="865" y="954"/>
                    </a:cubicBezTo>
                    <a:cubicBezTo>
                      <a:pt x="200" y="954"/>
                      <a:pt x="200" y="954"/>
                      <a:pt x="200" y="954"/>
                    </a:cubicBezTo>
                    <a:lnTo>
                      <a:pt x="200" y="1603"/>
                    </a:lnTo>
                    <a:close/>
                    <a:moveTo>
                      <a:pt x="2783" y="1404"/>
                    </a:moveTo>
                    <a:lnTo>
                      <a:pt x="2783" y="1404"/>
                    </a:lnTo>
                    <a:cubicBezTo>
                      <a:pt x="2783" y="1448"/>
                      <a:pt x="2783" y="1448"/>
                      <a:pt x="2783" y="1448"/>
                    </a:cubicBezTo>
                    <a:cubicBezTo>
                      <a:pt x="2783" y="1781"/>
                      <a:pt x="2528" y="1796"/>
                      <a:pt x="2251" y="1796"/>
                    </a:cubicBezTo>
                    <a:cubicBezTo>
                      <a:pt x="1763" y="1796"/>
                      <a:pt x="1689" y="1633"/>
                      <a:pt x="1689" y="1161"/>
                    </a:cubicBezTo>
                    <a:cubicBezTo>
                      <a:pt x="1689" y="640"/>
                      <a:pt x="1804" y="522"/>
                      <a:pt x="2251" y="522"/>
                    </a:cubicBezTo>
                    <a:cubicBezTo>
                      <a:pt x="2654" y="522"/>
                      <a:pt x="2783" y="614"/>
                      <a:pt x="2783" y="1072"/>
                    </a:cubicBezTo>
                    <a:cubicBezTo>
                      <a:pt x="2783" y="1201"/>
                      <a:pt x="2783" y="1201"/>
                      <a:pt x="2783" y="1201"/>
                    </a:cubicBezTo>
                    <a:cubicBezTo>
                      <a:pt x="1885" y="1201"/>
                      <a:pt x="1885" y="1201"/>
                      <a:pt x="1885" y="1201"/>
                    </a:cubicBezTo>
                    <a:cubicBezTo>
                      <a:pt x="1885" y="1592"/>
                      <a:pt x="1911" y="1644"/>
                      <a:pt x="2251" y="1644"/>
                    </a:cubicBezTo>
                    <a:cubicBezTo>
                      <a:pt x="2506" y="1644"/>
                      <a:pt x="2591" y="1626"/>
                      <a:pt x="2591" y="1452"/>
                    </a:cubicBezTo>
                    <a:cubicBezTo>
                      <a:pt x="2591" y="1404"/>
                      <a:pt x="2591" y="1404"/>
                      <a:pt x="2591" y="1404"/>
                    </a:cubicBezTo>
                    <a:lnTo>
                      <a:pt x="2783" y="1404"/>
                    </a:lnTo>
                    <a:close/>
                    <a:moveTo>
                      <a:pt x="2587" y="1046"/>
                    </a:moveTo>
                    <a:lnTo>
                      <a:pt x="2587" y="1046"/>
                    </a:lnTo>
                    <a:cubicBezTo>
                      <a:pt x="2576" y="695"/>
                      <a:pt x="2535" y="673"/>
                      <a:pt x="2251" y="673"/>
                    </a:cubicBezTo>
                    <a:cubicBezTo>
                      <a:pt x="1911" y="673"/>
                      <a:pt x="1896" y="762"/>
                      <a:pt x="1885" y="1046"/>
                    </a:cubicBezTo>
                    <a:lnTo>
                      <a:pt x="2587" y="1046"/>
                    </a:lnTo>
                    <a:close/>
                    <a:moveTo>
                      <a:pt x="3792" y="688"/>
                    </a:moveTo>
                    <a:lnTo>
                      <a:pt x="3792" y="688"/>
                    </a:lnTo>
                    <a:cubicBezTo>
                      <a:pt x="3308" y="688"/>
                      <a:pt x="3308" y="688"/>
                      <a:pt x="3308" y="688"/>
                    </a:cubicBezTo>
                    <a:cubicBezTo>
                      <a:pt x="3308" y="1478"/>
                      <a:pt x="3308" y="1478"/>
                      <a:pt x="3308" y="1478"/>
                    </a:cubicBezTo>
                    <a:cubicBezTo>
                      <a:pt x="3312" y="1611"/>
                      <a:pt x="3348" y="1644"/>
                      <a:pt x="3485" y="1644"/>
                    </a:cubicBezTo>
                    <a:cubicBezTo>
                      <a:pt x="3663" y="1644"/>
                      <a:pt x="3663" y="1552"/>
                      <a:pt x="3663" y="1433"/>
                    </a:cubicBezTo>
                    <a:cubicBezTo>
                      <a:pt x="3663" y="1341"/>
                      <a:pt x="3663" y="1341"/>
                      <a:pt x="3663" y="1341"/>
                    </a:cubicBezTo>
                    <a:cubicBezTo>
                      <a:pt x="3840" y="1341"/>
                      <a:pt x="3840" y="1341"/>
                      <a:pt x="3840" y="1341"/>
                    </a:cubicBezTo>
                    <a:cubicBezTo>
                      <a:pt x="3840" y="1433"/>
                      <a:pt x="3840" y="1433"/>
                      <a:pt x="3840" y="1433"/>
                    </a:cubicBezTo>
                    <a:cubicBezTo>
                      <a:pt x="3840" y="1677"/>
                      <a:pt x="3737" y="1796"/>
                      <a:pt x="3482" y="1796"/>
                    </a:cubicBezTo>
                    <a:cubicBezTo>
                      <a:pt x="3190" y="1796"/>
                      <a:pt x="3123" y="1714"/>
                      <a:pt x="3123" y="1419"/>
                    </a:cubicBezTo>
                    <a:cubicBezTo>
                      <a:pt x="3123" y="688"/>
                      <a:pt x="3123" y="688"/>
                      <a:pt x="3123" y="688"/>
                    </a:cubicBezTo>
                    <a:cubicBezTo>
                      <a:pt x="2957" y="688"/>
                      <a:pt x="2957" y="688"/>
                      <a:pt x="2957" y="688"/>
                    </a:cubicBezTo>
                    <a:cubicBezTo>
                      <a:pt x="2957" y="533"/>
                      <a:pt x="2957" y="533"/>
                      <a:pt x="2957" y="533"/>
                    </a:cubicBezTo>
                    <a:cubicBezTo>
                      <a:pt x="3123" y="533"/>
                      <a:pt x="3123" y="533"/>
                      <a:pt x="3123" y="533"/>
                    </a:cubicBezTo>
                    <a:cubicBezTo>
                      <a:pt x="3123" y="233"/>
                      <a:pt x="3123" y="233"/>
                      <a:pt x="3123" y="233"/>
                    </a:cubicBezTo>
                    <a:cubicBezTo>
                      <a:pt x="3308" y="233"/>
                      <a:pt x="3308" y="233"/>
                      <a:pt x="3308" y="233"/>
                    </a:cubicBezTo>
                    <a:cubicBezTo>
                      <a:pt x="3308" y="533"/>
                      <a:pt x="3308" y="533"/>
                      <a:pt x="3308" y="533"/>
                    </a:cubicBezTo>
                    <a:cubicBezTo>
                      <a:pt x="3792" y="533"/>
                      <a:pt x="3792" y="533"/>
                      <a:pt x="3792" y="533"/>
                    </a:cubicBezTo>
                    <a:lnTo>
                      <a:pt x="3792" y="688"/>
                    </a:lnTo>
                    <a:close/>
                    <a:moveTo>
                      <a:pt x="4723" y="688"/>
                    </a:moveTo>
                    <a:lnTo>
                      <a:pt x="4723" y="688"/>
                    </a:lnTo>
                    <a:cubicBezTo>
                      <a:pt x="4243" y="688"/>
                      <a:pt x="4243" y="688"/>
                      <a:pt x="4243" y="688"/>
                    </a:cubicBezTo>
                    <a:cubicBezTo>
                      <a:pt x="4243" y="1478"/>
                      <a:pt x="4243" y="1478"/>
                      <a:pt x="4243" y="1478"/>
                    </a:cubicBezTo>
                    <a:cubicBezTo>
                      <a:pt x="4243" y="1611"/>
                      <a:pt x="4280" y="1644"/>
                      <a:pt x="4417" y="1644"/>
                    </a:cubicBezTo>
                    <a:cubicBezTo>
                      <a:pt x="4594" y="1644"/>
                      <a:pt x="4594" y="1552"/>
                      <a:pt x="4594" y="1433"/>
                    </a:cubicBezTo>
                    <a:cubicBezTo>
                      <a:pt x="4594" y="1341"/>
                      <a:pt x="4594" y="1341"/>
                      <a:pt x="4594" y="1341"/>
                    </a:cubicBezTo>
                    <a:cubicBezTo>
                      <a:pt x="4771" y="1341"/>
                      <a:pt x="4771" y="1341"/>
                      <a:pt x="4771" y="1341"/>
                    </a:cubicBezTo>
                    <a:cubicBezTo>
                      <a:pt x="4771" y="1433"/>
                      <a:pt x="4771" y="1433"/>
                      <a:pt x="4771" y="1433"/>
                    </a:cubicBezTo>
                    <a:cubicBezTo>
                      <a:pt x="4771" y="1677"/>
                      <a:pt x="4668" y="1796"/>
                      <a:pt x="4413" y="1796"/>
                    </a:cubicBezTo>
                    <a:cubicBezTo>
                      <a:pt x="4121" y="1796"/>
                      <a:pt x="4054" y="1714"/>
                      <a:pt x="4054" y="1419"/>
                    </a:cubicBezTo>
                    <a:cubicBezTo>
                      <a:pt x="4054" y="688"/>
                      <a:pt x="4054" y="688"/>
                      <a:pt x="4054" y="688"/>
                    </a:cubicBezTo>
                    <a:cubicBezTo>
                      <a:pt x="3888" y="688"/>
                      <a:pt x="3888" y="688"/>
                      <a:pt x="3888" y="688"/>
                    </a:cubicBezTo>
                    <a:cubicBezTo>
                      <a:pt x="3888" y="533"/>
                      <a:pt x="3888" y="533"/>
                      <a:pt x="3888" y="533"/>
                    </a:cubicBezTo>
                    <a:cubicBezTo>
                      <a:pt x="4054" y="533"/>
                      <a:pt x="4054" y="533"/>
                      <a:pt x="4054" y="533"/>
                    </a:cubicBezTo>
                    <a:cubicBezTo>
                      <a:pt x="4054" y="233"/>
                      <a:pt x="4054" y="233"/>
                      <a:pt x="4054" y="233"/>
                    </a:cubicBezTo>
                    <a:cubicBezTo>
                      <a:pt x="4243" y="233"/>
                      <a:pt x="4243" y="233"/>
                      <a:pt x="4243" y="233"/>
                    </a:cubicBezTo>
                    <a:cubicBezTo>
                      <a:pt x="4243" y="533"/>
                      <a:pt x="4243" y="533"/>
                      <a:pt x="4243" y="533"/>
                    </a:cubicBezTo>
                    <a:cubicBezTo>
                      <a:pt x="4723" y="533"/>
                      <a:pt x="4723" y="533"/>
                      <a:pt x="4723" y="533"/>
                    </a:cubicBezTo>
                    <a:lnTo>
                      <a:pt x="4723" y="688"/>
                    </a:lnTo>
                    <a:close/>
                    <a:moveTo>
                      <a:pt x="6050" y="1404"/>
                    </a:moveTo>
                    <a:lnTo>
                      <a:pt x="6050" y="1404"/>
                    </a:lnTo>
                    <a:cubicBezTo>
                      <a:pt x="6050" y="1448"/>
                      <a:pt x="6050" y="1448"/>
                      <a:pt x="6050" y="1448"/>
                    </a:cubicBezTo>
                    <a:cubicBezTo>
                      <a:pt x="6050" y="1781"/>
                      <a:pt x="5795" y="1796"/>
                      <a:pt x="5518" y="1796"/>
                    </a:cubicBezTo>
                    <a:cubicBezTo>
                      <a:pt x="5030" y="1796"/>
                      <a:pt x="4956" y="1633"/>
                      <a:pt x="4956" y="1161"/>
                    </a:cubicBezTo>
                    <a:cubicBezTo>
                      <a:pt x="4956" y="640"/>
                      <a:pt x="5071" y="522"/>
                      <a:pt x="5518" y="522"/>
                    </a:cubicBezTo>
                    <a:cubicBezTo>
                      <a:pt x="5921" y="522"/>
                      <a:pt x="6050" y="614"/>
                      <a:pt x="6050" y="1072"/>
                    </a:cubicBezTo>
                    <a:cubicBezTo>
                      <a:pt x="6050" y="1201"/>
                      <a:pt x="6050" y="1201"/>
                      <a:pt x="6050" y="1201"/>
                    </a:cubicBezTo>
                    <a:cubicBezTo>
                      <a:pt x="5152" y="1201"/>
                      <a:pt x="5152" y="1201"/>
                      <a:pt x="5152" y="1201"/>
                    </a:cubicBezTo>
                    <a:cubicBezTo>
                      <a:pt x="5152" y="1592"/>
                      <a:pt x="5182" y="1644"/>
                      <a:pt x="5518" y="1644"/>
                    </a:cubicBezTo>
                    <a:cubicBezTo>
                      <a:pt x="5773" y="1644"/>
                      <a:pt x="5858" y="1626"/>
                      <a:pt x="5858" y="1452"/>
                    </a:cubicBezTo>
                    <a:cubicBezTo>
                      <a:pt x="5858" y="1404"/>
                      <a:pt x="5858" y="1404"/>
                      <a:pt x="5858" y="1404"/>
                    </a:cubicBezTo>
                    <a:lnTo>
                      <a:pt x="6050" y="1404"/>
                    </a:lnTo>
                    <a:close/>
                    <a:moveTo>
                      <a:pt x="5854" y="1046"/>
                    </a:moveTo>
                    <a:lnTo>
                      <a:pt x="5854" y="1046"/>
                    </a:lnTo>
                    <a:cubicBezTo>
                      <a:pt x="5847" y="695"/>
                      <a:pt x="5803" y="673"/>
                      <a:pt x="5518" y="673"/>
                    </a:cubicBezTo>
                    <a:cubicBezTo>
                      <a:pt x="5178" y="673"/>
                      <a:pt x="5167" y="762"/>
                      <a:pt x="5152" y="1046"/>
                    </a:cubicBezTo>
                    <a:lnTo>
                      <a:pt x="5854" y="1046"/>
                    </a:lnTo>
                    <a:close/>
                    <a:moveTo>
                      <a:pt x="6560" y="533"/>
                    </a:moveTo>
                    <a:lnTo>
                      <a:pt x="6560" y="533"/>
                    </a:lnTo>
                    <a:cubicBezTo>
                      <a:pt x="6549" y="688"/>
                      <a:pt x="6549" y="688"/>
                      <a:pt x="6549" y="688"/>
                    </a:cubicBezTo>
                    <a:cubicBezTo>
                      <a:pt x="6553" y="695"/>
                      <a:pt x="6553" y="695"/>
                      <a:pt x="6553" y="695"/>
                    </a:cubicBezTo>
                    <a:cubicBezTo>
                      <a:pt x="6619" y="555"/>
                      <a:pt x="6767" y="522"/>
                      <a:pt x="6908" y="522"/>
                    </a:cubicBezTo>
                    <a:cubicBezTo>
                      <a:pt x="7148" y="522"/>
                      <a:pt x="7255" y="640"/>
                      <a:pt x="7255" y="873"/>
                    </a:cubicBezTo>
                    <a:cubicBezTo>
                      <a:pt x="7255" y="961"/>
                      <a:pt x="7255" y="961"/>
                      <a:pt x="7255" y="961"/>
                    </a:cubicBezTo>
                    <a:cubicBezTo>
                      <a:pt x="7078" y="961"/>
                      <a:pt x="7078" y="961"/>
                      <a:pt x="7078" y="961"/>
                    </a:cubicBezTo>
                    <a:cubicBezTo>
                      <a:pt x="7078" y="880"/>
                      <a:pt x="7078" y="880"/>
                      <a:pt x="7078" y="880"/>
                    </a:cubicBezTo>
                    <a:cubicBezTo>
                      <a:pt x="7078" y="725"/>
                      <a:pt x="7026" y="673"/>
                      <a:pt x="6867" y="673"/>
                    </a:cubicBezTo>
                    <a:cubicBezTo>
                      <a:pt x="6634" y="673"/>
                      <a:pt x="6560" y="784"/>
                      <a:pt x="6564" y="1006"/>
                    </a:cubicBezTo>
                    <a:cubicBezTo>
                      <a:pt x="6564" y="1781"/>
                      <a:pt x="6564" y="1781"/>
                      <a:pt x="6564" y="1781"/>
                    </a:cubicBezTo>
                    <a:cubicBezTo>
                      <a:pt x="6375" y="1781"/>
                      <a:pt x="6375" y="1781"/>
                      <a:pt x="6375" y="1781"/>
                    </a:cubicBezTo>
                    <a:cubicBezTo>
                      <a:pt x="6375" y="533"/>
                      <a:pt x="6375" y="533"/>
                      <a:pt x="6375" y="533"/>
                    </a:cubicBezTo>
                    <a:lnTo>
                      <a:pt x="6560" y="533"/>
                    </a:lnTo>
                    <a:close/>
                    <a:moveTo>
                      <a:pt x="9155" y="1626"/>
                    </a:moveTo>
                    <a:lnTo>
                      <a:pt x="9155" y="1626"/>
                    </a:lnTo>
                    <a:cubicBezTo>
                      <a:pt x="9151" y="1618"/>
                      <a:pt x="9151" y="1618"/>
                      <a:pt x="9151" y="1618"/>
                    </a:cubicBezTo>
                    <a:cubicBezTo>
                      <a:pt x="9077" y="1770"/>
                      <a:pt x="8918" y="1796"/>
                      <a:pt x="8748" y="1796"/>
                    </a:cubicBezTo>
                    <a:cubicBezTo>
                      <a:pt x="8305" y="1796"/>
                      <a:pt x="8260" y="1541"/>
                      <a:pt x="8260" y="1161"/>
                    </a:cubicBezTo>
                    <a:cubicBezTo>
                      <a:pt x="8260" y="784"/>
                      <a:pt x="8305" y="522"/>
                      <a:pt x="8748" y="522"/>
                    </a:cubicBezTo>
                    <a:cubicBezTo>
                      <a:pt x="8889" y="522"/>
                      <a:pt x="9096" y="536"/>
                      <a:pt x="9151" y="688"/>
                    </a:cubicBezTo>
                    <a:cubicBezTo>
                      <a:pt x="9155" y="688"/>
                      <a:pt x="9155" y="688"/>
                      <a:pt x="9155" y="688"/>
                    </a:cubicBezTo>
                    <a:cubicBezTo>
                      <a:pt x="9155" y="0"/>
                      <a:pt x="9155" y="0"/>
                      <a:pt x="9155" y="0"/>
                    </a:cubicBezTo>
                    <a:cubicBezTo>
                      <a:pt x="9343" y="0"/>
                      <a:pt x="9343" y="0"/>
                      <a:pt x="9343" y="0"/>
                    </a:cubicBezTo>
                    <a:cubicBezTo>
                      <a:pt x="9343" y="1781"/>
                      <a:pt x="9343" y="1781"/>
                      <a:pt x="9343" y="1781"/>
                    </a:cubicBezTo>
                    <a:cubicBezTo>
                      <a:pt x="9155" y="1781"/>
                      <a:pt x="9155" y="1781"/>
                      <a:pt x="9155" y="1781"/>
                    </a:cubicBezTo>
                    <a:lnTo>
                      <a:pt x="9155" y="1626"/>
                    </a:lnTo>
                    <a:close/>
                    <a:moveTo>
                      <a:pt x="9155" y="1161"/>
                    </a:moveTo>
                    <a:lnTo>
                      <a:pt x="9155" y="1161"/>
                    </a:lnTo>
                    <a:cubicBezTo>
                      <a:pt x="9155" y="817"/>
                      <a:pt x="9118" y="673"/>
                      <a:pt x="8811" y="673"/>
                    </a:cubicBezTo>
                    <a:cubicBezTo>
                      <a:pt x="8523" y="673"/>
                      <a:pt x="8456" y="721"/>
                      <a:pt x="8456" y="1161"/>
                    </a:cubicBezTo>
                    <a:cubicBezTo>
                      <a:pt x="8456" y="1592"/>
                      <a:pt x="8541" y="1644"/>
                      <a:pt x="8811" y="1644"/>
                    </a:cubicBezTo>
                    <a:cubicBezTo>
                      <a:pt x="9103" y="1644"/>
                      <a:pt x="9155" y="1544"/>
                      <a:pt x="9155" y="1161"/>
                    </a:cubicBezTo>
                    <a:close/>
                    <a:moveTo>
                      <a:pt x="10744" y="1404"/>
                    </a:moveTo>
                    <a:lnTo>
                      <a:pt x="10744" y="1404"/>
                    </a:lnTo>
                    <a:cubicBezTo>
                      <a:pt x="10744" y="1448"/>
                      <a:pt x="10744" y="1448"/>
                      <a:pt x="10744" y="1448"/>
                    </a:cubicBezTo>
                    <a:cubicBezTo>
                      <a:pt x="10744" y="1781"/>
                      <a:pt x="10489" y="1796"/>
                      <a:pt x="10212" y="1796"/>
                    </a:cubicBezTo>
                    <a:cubicBezTo>
                      <a:pt x="9724" y="1796"/>
                      <a:pt x="9650" y="1633"/>
                      <a:pt x="9650" y="1161"/>
                    </a:cubicBezTo>
                    <a:cubicBezTo>
                      <a:pt x="9650" y="640"/>
                      <a:pt x="9764" y="522"/>
                      <a:pt x="10212" y="522"/>
                    </a:cubicBezTo>
                    <a:cubicBezTo>
                      <a:pt x="10615" y="522"/>
                      <a:pt x="10744" y="614"/>
                      <a:pt x="10744" y="1072"/>
                    </a:cubicBezTo>
                    <a:cubicBezTo>
                      <a:pt x="10744" y="1201"/>
                      <a:pt x="10744" y="1201"/>
                      <a:pt x="10744" y="1201"/>
                    </a:cubicBezTo>
                    <a:cubicBezTo>
                      <a:pt x="9846" y="1201"/>
                      <a:pt x="9846" y="1201"/>
                      <a:pt x="9846" y="1201"/>
                    </a:cubicBezTo>
                    <a:cubicBezTo>
                      <a:pt x="9846" y="1592"/>
                      <a:pt x="9875" y="1644"/>
                      <a:pt x="10212" y="1644"/>
                    </a:cubicBezTo>
                    <a:cubicBezTo>
                      <a:pt x="10470" y="1644"/>
                      <a:pt x="10552" y="1626"/>
                      <a:pt x="10552" y="1452"/>
                    </a:cubicBezTo>
                    <a:cubicBezTo>
                      <a:pt x="10552" y="1404"/>
                      <a:pt x="10552" y="1404"/>
                      <a:pt x="10552" y="1404"/>
                    </a:cubicBezTo>
                    <a:lnTo>
                      <a:pt x="10744" y="1404"/>
                    </a:lnTo>
                    <a:close/>
                    <a:moveTo>
                      <a:pt x="10548" y="1046"/>
                    </a:moveTo>
                    <a:lnTo>
                      <a:pt x="10548" y="1046"/>
                    </a:lnTo>
                    <a:cubicBezTo>
                      <a:pt x="10541" y="695"/>
                      <a:pt x="10496" y="673"/>
                      <a:pt x="10212" y="673"/>
                    </a:cubicBezTo>
                    <a:cubicBezTo>
                      <a:pt x="9872" y="673"/>
                      <a:pt x="9861" y="762"/>
                      <a:pt x="9846" y="1046"/>
                    </a:cubicBezTo>
                    <a:lnTo>
                      <a:pt x="10548" y="1046"/>
                    </a:lnTo>
                    <a:close/>
                    <a:moveTo>
                      <a:pt x="12089" y="1330"/>
                    </a:moveTo>
                    <a:lnTo>
                      <a:pt x="12089" y="1330"/>
                    </a:lnTo>
                    <a:cubicBezTo>
                      <a:pt x="12089" y="1400"/>
                      <a:pt x="12089" y="1400"/>
                      <a:pt x="12089" y="1400"/>
                    </a:cubicBezTo>
                    <a:cubicBezTo>
                      <a:pt x="12089" y="1751"/>
                      <a:pt x="11856" y="1796"/>
                      <a:pt x="11561" y="1796"/>
                    </a:cubicBezTo>
                    <a:cubicBezTo>
                      <a:pt x="11040" y="1796"/>
                      <a:pt x="11006" y="1596"/>
                      <a:pt x="11006" y="1135"/>
                    </a:cubicBezTo>
                    <a:cubicBezTo>
                      <a:pt x="11006" y="728"/>
                      <a:pt x="11077" y="522"/>
                      <a:pt x="11527" y="522"/>
                    </a:cubicBezTo>
                    <a:cubicBezTo>
                      <a:pt x="11831" y="522"/>
                      <a:pt x="12067" y="555"/>
                      <a:pt x="12067" y="906"/>
                    </a:cubicBezTo>
                    <a:cubicBezTo>
                      <a:pt x="12067" y="939"/>
                      <a:pt x="12067" y="939"/>
                      <a:pt x="12067" y="939"/>
                    </a:cubicBezTo>
                    <a:cubicBezTo>
                      <a:pt x="11879" y="939"/>
                      <a:pt x="11879" y="939"/>
                      <a:pt x="11879" y="939"/>
                    </a:cubicBezTo>
                    <a:cubicBezTo>
                      <a:pt x="11879" y="902"/>
                      <a:pt x="11879" y="902"/>
                      <a:pt x="11879" y="902"/>
                    </a:cubicBezTo>
                    <a:cubicBezTo>
                      <a:pt x="11879" y="677"/>
                      <a:pt x="11757" y="673"/>
                      <a:pt x="11542" y="673"/>
                    </a:cubicBezTo>
                    <a:cubicBezTo>
                      <a:pt x="11206" y="673"/>
                      <a:pt x="11202" y="788"/>
                      <a:pt x="11202" y="1186"/>
                    </a:cubicBezTo>
                    <a:cubicBezTo>
                      <a:pt x="11202" y="1537"/>
                      <a:pt x="11213" y="1644"/>
                      <a:pt x="11579" y="1644"/>
                    </a:cubicBezTo>
                    <a:cubicBezTo>
                      <a:pt x="11816" y="1644"/>
                      <a:pt x="11901" y="1618"/>
                      <a:pt x="11901" y="1393"/>
                    </a:cubicBezTo>
                    <a:cubicBezTo>
                      <a:pt x="11901" y="1330"/>
                      <a:pt x="11901" y="1330"/>
                      <a:pt x="11901" y="1330"/>
                    </a:cubicBezTo>
                    <a:lnTo>
                      <a:pt x="12089" y="1330"/>
                    </a:lnTo>
                    <a:close/>
                    <a:moveTo>
                      <a:pt x="12555" y="207"/>
                    </a:moveTo>
                    <a:lnTo>
                      <a:pt x="12555" y="207"/>
                    </a:lnTo>
                    <a:cubicBezTo>
                      <a:pt x="12366" y="207"/>
                      <a:pt x="12366" y="207"/>
                      <a:pt x="12366" y="207"/>
                    </a:cubicBezTo>
                    <a:cubicBezTo>
                      <a:pt x="12366" y="0"/>
                      <a:pt x="12366" y="0"/>
                      <a:pt x="12366" y="0"/>
                    </a:cubicBezTo>
                    <a:cubicBezTo>
                      <a:pt x="12555" y="0"/>
                      <a:pt x="12555" y="0"/>
                      <a:pt x="12555" y="0"/>
                    </a:cubicBezTo>
                    <a:lnTo>
                      <a:pt x="12555" y="207"/>
                    </a:lnTo>
                    <a:close/>
                    <a:moveTo>
                      <a:pt x="12555" y="1781"/>
                    </a:moveTo>
                    <a:lnTo>
                      <a:pt x="12555" y="1781"/>
                    </a:lnTo>
                    <a:cubicBezTo>
                      <a:pt x="12366" y="1781"/>
                      <a:pt x="12366" y="1781"/>
                      <a:pt x="12366" y="1781"/>
                    </a:cubicBezTo>
                    <a:cubicBezTo>
                      <a:pt x="12366" y="533"/>
                      <a:pt x="12366" y="533"/>
                      <a:pt x="12366" y="533"/>
                    </a:cubicBezTo>
                    <a:cubicBezTo>
                      <a:pt x="12555" y="533"/>
                      <a:pt x="12555" y="533"/>
                      <a:pt x="12555" y="533"/>
                    </a:cubicBezTo>
                    <a:lnTo>
                      <a:pt x="12555" y="1781"/>
                    </a:lnTo>
                    <a:close/>
                    <a:moveTo>
                      <a:pt x="13885" y="862"/>
                    </a:moveTo>
                    <a:lnTo>
                      <a:pt x="13885" y="862"/>
                    </a:lnTo>
                    <a:cubicBezTo>
                      <a:pt x="13693" y="862"/>
                      <a:pt x="13693" y="862"/>
                      <a:pt x="13693" y="862"/>
                    </a:cubicBezTo>
                    <a:cubicBezTo>
                      <a:pt x="13693" y="813"/>
                      <a:pt x="13693" y="813"/>
                      <a:pt x="13693" y="813"/>
                    </a:cubicBezTo>
                    <a:cubicBezTo>
                      <a:pt x="13693" y="688"/>
                      <a:pt x="13597" y="688"/>
                      <a:pt x="13398" y="688"/>
                    </a:cubicBezTo>
                    <a:cubicBezTo>
                      <a:pt x="13165" y="688"/>
                      <a:pt x="13050" y="684"/>
                      <a:pt x="13050" y="839"/>
                    </a:cubicBezTo>
                    <a:cubicBezTo>
                      <a:pt x="13050" y="1061"/>
                      <a:pt x="13113" y="1046"/>
                      <a:pt x="13305" y="1054"/>
                    </a:cubicBezTo>
                    <a:cubicBezTo>
                      <a:pt x="13627" y="1072"/>
                      <a:pt x="13919" y="1024"/>
                      <a:pt x="13919" y="1430"/>
                    </a:cubicBezTo>
                    <a:cubicBezTo>
                      <a:pt x="13919" y="1781"/>
                      <a:pt x="13678" y="1796"/>
                      <a:pt x="13398" y="1796"/>
                    </a:cubicBezTo>
                    <a:cubicBezTo>
                      <a:pt x="13128" y="1796"/>
                      <a:pt x="12847" y="1781"/>
                      <a:pt x="12847" y="1504"/>
                    </a:cubicBezTo>
                    <a:cubicBezTo>
                      <a:pt x="12847" y="1385"/>
                      <a:pt x="12847" y="1385"/>
                      <a:pt x="12847" y="1385"/>
                    </a:cubicBezTo>
                    <a:cubicBezTo>
                      <a:pt x="13039" y="1385"/>
                      <a:pt x="13039" y="1385"/>
                      <a:pt x="13039" y="1385"/>
                    </a:cubicBezTo>
                    <a:cubicBezTo>
                      <a:pt x="13039" y="1485"/>
                      <a:pt x="13039" y="1485"/>
                      <a:pt x="13039" y="1485"/>
                    </a:cubicBezTo>
                    <a:cubicBezTo>
                      <a:pt x="13039" y="1603"/>
                      <a:pt x="13113" y="1629"/>
                      <a:pt x="13398" y="1629"/>
                    </a:cubicBezTo>
                    <a:cubicBezTo>
                      <a:pt x="13527" y="1629"/>
                      <a:pt x="13726" y="1659"/>
                      <a:pt x="13726" y="1437"/>
                    </a:cubicBezTo>
                    <a:cubicBezTo>
                      <a:pt x="13726" y="1204"/>
                      <a:pt x="13627" y="1245"/>
                      <a:pt x="13398" y="1234"/>
                    </a:cubicBezTo>
                    <a:cubicBezTo>
                      <a:pt x="13128" y="1212"/>
                      <a:pt x="12854" y="1241"/>
                      <a:pt x="12854" y="887"/>
                    </a:cubicBezTo>
                    <a:cubicBezTo>
                      <a:pt x="12854" y="529"/>
                      <a:pt x="13061" y="522"/>
                      <a:pt x="13398" y="522"/>
                    </a:cubicBezTo>
                    <a:cubicBezTo>
                      <a:pt x="13619" y="522"/>
                      <a:pt x="13885" y="529"/>
                      <a:pt x="13885" y="813"/>
                    </a:cubicBezTo>
                    <a:lnTo>
                      <a:pt x="13885" y="862"/>
                    </a:lnTo>
                    <a:close/>
                    <a:moveTo>
                      <a:pt x="14380" y="207"/>
                    </a:moveTo>
                    <a:lnTo>
                      <a:pt x="14380" y="207"/>
                    </a:lnTo>
                    <a:cubicBezTo>
                      <a:pt x="14191" y="207"/>
                      <a:pt x="14191" y="207"/>
                      <a:pt x="14191" y="207"/>
                    </a:cubicBezTo>
                    <a:cubicBezTo>
                      <a:pt x="14191" y="0"/>
                      <a:pt x="14191" y="0"/>
                      <a:pt x="14191" y="0"/>
                    </a:cubicBezTo>
                    <a:cubicBezTo>
                      <a:pt x="14380" y="0"/>
                      <a:pt x="14380" y="0"/>
                      <a:pt x="14380" y="0"/>
                    </a:cubicBezTo>
                    <a:lnTo>
                      <a:pt x="14380" y="207"/>
                    </a:lnTo>
                    <a:close/>
                    <a:moveTo>
                      <a:pt x="14380" y="1781"/>
                    </a:moveTo>
                    <a:lnTo>
                      <a:pt x="14380" y="1781"/>
                    </a:lnTo>
                    <a:cubicBezTo>
                      <a:pt x="14191" y="1781"/>
                      <a:pt x="14191" y="1781"/>
                      <a:pt x="14191" y="1781"/>
                    </a:cubicBezTo>
                    <a:cubicBezTo>
                      <a:pt x="14191" y="533"/>
                      <a:pt x="14191" y="533"/>
                      <a:pt x="14191" y="533"/>
                    </a:cubicBezTo>
                    <a:cubicBezTo>
                      <a:pt x="14380" y="533"/>
                      <a:pt x="14380" y="533"/>
                      <a:pt x="14380" y="533"/>
                    </a:cubicBezTo>
                    <a:lnTo>
                      <a:pt x="14380" y="1781"/>
                    </a:lnTo>
                    <a:close/>
                    <a:moveTo>
                      <a:pt x="15237" y="522"/>
                    </a:moveTo>
                    <a:lnTo>
                      <a:pt x="15237" y="522"/>
                    </a:lnTo>
                    <a:cubicBezTo>
                      <a:pt x="15703" y="522"/>
                      <a:pt x="15791" y="632"/>
                      <a:pt x="15791" y="1161"/>
                    </a:cubicBezTo>
                    <a:cubicBezTo>
                      <a:pt x="15791" y="1685"/>
                      <a:pt x="15703" y="1796"/>
                      <a:pt x="15237" y="1796"/>
                    </a:cubicBezTo>
                    <a:cubicBezTo>
                      <a:pt x="14775" y="1796"/>
                      <a:pt x="14683" y="1685"/>
                      <a:pt x="14683" y="1161"/>
                    </a:cubicBezTo>
                    <a:cubicBezTo>
                      <a:pt x="14683" y="632"/>
                      <a:pt x="14775" y="522"/>
                      <a:pt x="15237" y="522"/>
                    </a:cubicBezTo>
                    <a:close/>
                    <a:moveTo>
                      <a:pt x="15237" y="1644"/>
                    </a:moveTo>
                    <a:lnTo>
                      <a:pt x="15237" y="1644"/>
                    </a:lnTo>
                    <a:cubicBezTo>
                      <a:pt x="15573" y="1644"/>
                      <a:pt x="15596" y="1592"/>
                      <a:pt x="15596" y="1161"/>
                    </a:cubicBezTo>
                    <a:cubicBezTo>
                      <a:pt x="15596" y="725"/>
                      <a:pt x="15573" y="673"/>
                      <a:pt x="15237" y="673"/>
                    </a:cubicBezTo>
                    <a:cubicBezTo>
                      <a:pt x="14904" y="673"/>
                      <a:pt x="14879" y="725"/>
                      <a:pt x="14879" y="1161"/>
                    </a:cubicBezTo>
                    <a:cubicBezTo>
                      <a:pt x="14879" y="1592"/>
                      <a:pt x="14904" y="1644"/>
                      <a:pt x="15237" y="1644"/>
                    </a:cubicBezTo>
                    <a:close/>
                    <a:moveTo>
                      <a:pt x="16287" y="688"/>
                    </a:moveTo>
                    <a:lnTo>
                      <a:pt x="16287" y="688"/>
                    </a:lnTo>
                    <a:cubicBezTo>
                      <a:pt x="16290" y="688"/>
                      <a:pt x="16290" y="688"/>
                      <a:pt x="16290" y="688"/>
                    </a:cubicBezTo>
                    <a:cubicBezTo>
                      <a:pt x="16350" y="536"/>
                      <a:pt x="16534" y="522"/>
                      <a:pt x="16675" y="522"/>
                    </a:cubicBezTo>
                    <a:cubicBezTo>
                      <a:pt x="16996" y="522"/>
                      <a:pt x="17152" y="606"/>
                      <a:pt x="17148" y="954"/>
                    </a:cubicBezTo>
                    <a:cubicBezTo>
                      <a:pt x="17148" y="1781"/>
                      <a:pt x="17148" y="1781"/>
                      <a:pt x="17148" y="1781"/>
                    </a:cubicBezTo>
                    <a:cubicBezTo>
                      <a:pt x="16959" y="1781"/>
                      <a:pt x="16959" y="1781"/>
                      <a:pt x="16959" y="1781"/>
                    </a:cubicBezTo>
                    <a:cubicBezTo>
                      <a:pt x="16959" y="939"/>
                      <a:pt x="16959" y="939"/>
                      <a:pt x="16959" y="939"/>
                    </a:cubicBezTo>
                    <a:cubicBezTo>
                      <a:pt x="16959" y="710"/>
                      <a:pt x="16871" y="673"/>
                      <a:pt x="16660" y="673"/>
                    </a:cubicBezTo>
                    <a:cubicBezTo>
                      <a:pt x="16353" y="673"/>
                      <a:pt x="16287" y="765"/>
                      <a:pt x="16287" y="1054"/>
                    </a:cubicBezTo>
                    <a:cubicBezTo>
                      <a:pt x="16287" y="1781"/>
                      <a:pt x="16287" y="1781"/>
                      <a:pt x="16287" y="1781"/>
                    </a:cubicBezTo>
                    <a:cubicBezTo>
                      <a:pt x="16098" y="1781"/>
                      <a:pt x="16098" y="1781"/>
                      <a:pt x="16098" y="1781"/>
                    </a:cubicBezTo>
                    <a:cubicBezTo>
                      <a:pt x="16098" y="533"/>
                      <a:pt x="16098" y="533"/>
                      <a:pt x="16098" y="533"/>
                    </a:cubicBezTo>
                    <a:cubicBezTo>
                      <a:pt x="16287" y="533"/>
                      <a:pt x="16287" y="533"/>
                      <a:pt x="16287" y="533"/>
                    </a:cubicBezTo>
                    <a:lnTo>
                      <a:pt x="16287" y="688"/>
                    </a:lnTo>
                    <a:close/>
                    <a:moveTo>
                      <a:pt x="17954" y="1043"/>
                    </a:moveTo>
                    <a:lnTo>
                      <a:pt x="17954" y="1043"/>
                    </a:lnTo>
                    <a:cubicBezTo>
                      <a:pt x="17954" y="1219"/>
                      <a:pt x="17954" y="1219"/>
                      <a:pt x="17954" y="1219"/>
                    </a:cubicBezTo>
                    <a:cubicBezTo>
                      <a:pt x="17333" y="1219"/>
                      <a:pt x="17333" y="1219"/>
                      <a:pt x="17333" y="1219"/>
                    </a:cubicBezTo>
                    <a:cubicBezTo>
                      <a:pt x="17333" y="1043"/>
                      <a:pt x="17333" y="1043"/>
                      <a:pt x="17333" y="1043"/>
                    </a:cubicBezTo>
                    <a:lnTo>
                      <a:pt x="17954" y="1043"/>
                    </a:lnTo>
                    <a:close/>
                    <a:moveTo>
                      <a:pt x="18316" y="728"/>
                    </a:moveTo>
                    <a:lnTo>
                      <a:pt x="18316" y="728"/>
                    </a:lnTo>
                    <a:cubicBezTo>
                      <a:pt x="18319" y="728"/>
                      <a:pt x="18319" y="728"/>
                      <a:pt x="18319" y="728"/>
                    </a:cubicBezTo>
                    <a:cubicBezTo>
                      <a:pt x="18386" y="566"/>
                      <a:pt x="18578" y="522"/>
                      <a:pt x="18737" y="522"/>
                    </a:cubicBezTo>
                    <a:cubicBezTo>
                      <a:pt x="18885" y="522"/>
                      <a:pt x="19081" y="562"/>
                      <a:pt x="19121" y="728"/>
                    </a:cubicBezTo>
                    <a:cubicBezTo>
                      <a:pt x="19206" y="562"/>
                      <a:pt x="19399" y="522"/>
                      <a:pt x="19565" y="522"/>
                    </a:cubicBezTo>
                    <a:cubicBezTo>
                      <a:pt x="19886" y="522"/>
                      <a:pt x="19997" y="651"/>
                      <a:pt x="19997" y="961"/>
                    </a:cubicBezTo>
                    <a:cubicBezTo>
                      <a:pt x="19997" y="1781"/>
                      <a:pt x="19997" y="1781"/>
                      <a:pt x="19997" y="1781"/>
                    </a:cubicBezTo>
                    <a:cubicBezTo>
                      <a:pt x="19813" y="1781"/>
                      <a:pt x="19813" y="1781"/>
                      <a:pt x="19813" y="1781"/>
                    </a:cubicBezTo>
                    <a:cubicBezTo>
                      <a:pt x="19813" y="980"/>
                      <a:pt x="19813" y="980"/>
                      <a:pt x="19813" y="980"/>
                    </a:cubicBezTo>
                    <a:cubicBezTo>
                      <a:pt x="19813" y="765"/>
                      <a:pt x="19779" y="673"/>
                      <a:pt x="19539" y="673"/>
                    </a:cubicBezTo>
                    <a:cubicBezTo>
                      <a:pt x="19273" y="673"/>
                      <a:pt x="19158" y="747"/>
                      <a:pt x="19158" y="1017"/>
                    </a:cubicBezTo>
                    <a:cubicBezTo>
                      <a:pt x="19158" y="1781"/>
                      <a:pt x="19158" y="1781"/>
                      <a:pt x="19158" y="1781"/>
                    </a:cubicBezTo>
                    <a:cubicBezTo>
                      <a:pt x="18970" y="1781"/>
                      <a:pt x="18970" y="1781"/>
                      <a:pt x="18970" y="1781"/>
                    </a:cubicBezTo>
                    <a:cubicBezTo>
                      <a:pt x="18970" y="946"/>
                      <a:pt x="18970" y="946"/>
                      <a:pt x="18970" y="946"/>
                    </a:cubicBezTo>
                    <a:cubicBezTo>
                      <a:pt x="18962" y="780"/>
                      <a:pt x="18962" y="673"/>
                      <a:pt x="18693" y="673"/>
                    </a:cubicBezTo>
                    <a:cubicBezTo>
                      <a:pt x="18445" y="673"/>
                      <a:pt x="18316" y="777"/>
                      <a:pt x="18316" y="1031"/>
                    </a:cubicBezTo>
                    <a:cubicBezTo>
                      <a:pt x="18316" y="1781"/>
                      <a:pt x="18316" y="1781"/>
                      <a:pt x="18316" y="1781"/>
                    </a:cubicBezTo>
                    <a:cubicBezTo>
                      <a:pt x="18127" y="1781"/>
                      <a:pt x="18127" y="1781"/>
                      <a:pt x="18127" y="1781"/>
                    </a:cubicBezTo>
                    <a:cubicBezTo>
                      <a:pt x="18127" y="533"/>
                      <a:pt x="18127" y="533"/>
                      <a:pt x="18127" y="533"/>
                    </a:cubicBezTo>
                    <a:cubicBezTo>
                      <a:pt x="18316" y="533"/>
                      <a:pt x="18316" y="533"/>
                      <a:pt x="18316" y="533"/>
                    </a:cubicBezTo>
                    <a:lnTo>
                      <a:pt x="18316" y="728"/>
                    </a:lnTo>
                    <a:close/>
                    <a:moveTo>
                      <a:pt x="21184" y="1781"/>
                    </a:moveTo>
                    <a:lnTo>
                      <a:pt x="21184" y="1781"/>
                    </a:lnTo>
                    <a:cubicBezTo>
                      <a:pt x="21184" y="1651"/>
                      <a:pt x="21184" y="1651"/>
                      <a:pt x="21184" y="1651"/>
                    </a:cubicBezTo>
                    <a:cubicBezTo>
                      <a:pt x="21176" y="1648"/>
                      <a:pt x="21176" y="1648"/>
                      <a:pt x="21176" y="1648"/>
                    </a:cubicBezTo>
                    <a:cubicBezTo>
                      <a:pt x="21106" y="1792"/>
                      <a:pt x="20925" y="1796"/>
                      <a:pt x="20766" y="1796"/>
                    </a:cubicBezTo>
                    <a:cubicBezTo>
                      <a:pt x="20485" y="1796"/>
                      <a:pt x="20289" y="1744"/>
                      <a:pt x="20289" y="1419"/>
                    </a:cubicBezTo>
                    <a:cubicBezTo>
                      <a:pt x="20289" y="1072"/>
                      <a:pt x="20470" y="1028"/>
                      <a:pt x="20777" y="1028"/>
                    </a:cubicBezTo>
                    <a:cubicBezTo>
                      <a:pt x="20903" y="1028"/>
                      <a:pt x="21143" y="1039"/>
                      <a:pt x="21169" y="1153"/>
                    </a:cubicBezTo>
                    <a:cubicBezTo>
                      <a:pt x="21184" y="1153"/>
                      <a:pt x="21184" y="1153"/>
                      <a:pt x="21184" y="1153"/>
                    </a:cubicBezTo>
                    <a:cubicBezTo>
                      <a:pt x="21184" y="921"/>
                      <a:pt x="21184" y="921"/>
                      <a:pt x="21184" y="921"/>
                    </a:cubicBezTo>
                    <a:cubicBezTo>
                      <a:pt x="21184" y="695"/>
                      <a:pt x="21062" y="673"/>
                      <a:pt x="20851" y="673"/>
                    </a:cubicBezTo>
                    <a:cubicBezTo>
                      <a:pt x="20703" y="673"/>
                      <a:pt x="20522" y="673"/>
                      <a:pt x="20526" y="843"/>
                    </a:cubicBezTo>
                    <a:cubicBezTo>
                      <a:pt x="20526" y="887"/>
                      <a:pt x="20526" y="887"/>
                      <a:pt x="20526" y="887"/>
                    </a:cubicBezTo>
                    <a:cubicBezTo>
                      <a:pt x="20330" y="887"/>
                      <a:pt x="20330" y="887"/>
                      <a:pt x="20330" y="887"/>
                    </a:cubicBezTo>
                    <a:cubicBezTo>
                      <a:pt x="20330" y="862"/>
                      <a:pt x="20330" y="862"/>
                      <a:pt x="20330" y="862"/>
                    </a:cubicBezTo>
                    <a:cubicBezTo>
                      <a:pt x="20330" y="540"/>
                      <a:pt x="20552" y="518"/>
                      <a:pt x="20829" y="522"/>
                    </a:cubicBezTo>
                    <a:cubicBezTo>
                      <a:pt x="21143" y="518"/>
                      <a:pt x="21372" y="551"/>
                      <a:pt x="21372" y="932"/>
                    </a:cubicBezTo>
                    <a:cubicBezTo>
                      <a:pt x="21372" y="1781"/>
                      <a:pt x="21372" y="1781"/>
                      <a:pt x="21372" y="1781"/>
                    </a:cubicBezTo>
                    <a:lnTo>
                      <a:pt x="21184" y="1781"/>
                    </a:lnTo>
                    <a:close/>
                    <a:moveTo>
                      <a:pt x="21176" y="1411"/>
                    </a:moveTo>
                    <a:lnTo>
                      <a:pt x="21176" y="1411"/>
                    </a:lnTo>
                    <a:cubicBezTo>
                      <a:pt x="21176" y="1175"/>
                      <a:pt x="21036" y="1178"/>
                      <a:pt x="20799" y="1178"/>
                    </a:cubicBezTo>
                    <a:cubicBezTo>
                      <a:pt x="20578" y="1178"/>
                      <a:pt x="20485" y="1193"/>
                      <a:pt x="20485" y="1393"/>
                    </a:cubicBezTo>
                    <a:cubicBezTo>
                      <a:pt x="20485" y="1633"/>
                      <a:pt x="20585" y="1644"/>
                      <a:pt x="20799" y="1644"/>
                    </a:cubicBezTo>
                    <a:cubicBezTo>
                      <a:pt x="20988" y="1644"/>
                      <a:pt x="21176" y="1640"/>
                      <a:pt x="21176" y="1411"/>
                    </a:cubicBezTo>
                    <a:close/>
                    <a:moveTo>
                      <a:pt x="21897" y="1031"/>
                    </a:moveTo>
                    <a:lnTo>
                      <a:pt x="21897" y="1031"/>
                    </a:lnTo>
                    <a:cubicBezTo>
                      <a:pt x="21975" y="1031"/>
                      <a:pt x="21975" y="1031"/>
                      <a:pt x="21975" y="1031"/>
                    </a:cubicBezTo>
                    <a:cubicBezTo>
                      <a:pt x="22422" y="533"/>
                      <a:pt x="22422" y="533"/>
                      <a:pt x="22422" y="533"/>
                    </a:cubicBezTo>
                    <a:cubicBezTo>
                      <a:pt x="22655" y="533"/>
                      <a:pt x="22655" y="533"/>
                      <a:pt x="22655" y="533"/>
                    </a:cubicBezTo>
                    <a:cubicBezTo>
                      <a:pt x="22119" y="1105"/>
                      <a:pt x="22119" y="1105"/>
                      <a:pt x="22119" y="1105"/>
                    </a:cubicBezTo>
                    <a:cubicBezTo>
                      <a:pt x="22751" y="1781"/>
                      <a:pt x="22751" y="1781"/>
                      <a:pt x="22751" y="1781"/>
                    </a:cubicBezTo>
                    <a:cubicBezTo>
                      <a:pt x="22503" y="1781"/>
                      <a:pt x="22503" y="1781"/>
                      <a:pt x="22503" y="1781"/>
                    </a:cubicBezTo>
                    <a:cubicBezTo>
                      <a:pt x="21975" y="1182"/>
                      <a:pt x="21975" y="1182"/>
                      <a:pt x="21975" y="1182"/>
                    </a:cubicBezTo>
                    <a:cubicBezTo>
                      <a:pt x="21897" y="1182"/>
                      <a:pt x="21897" y="1182"/>
                      <a:pt x="21897" y="1182"/>
                    </a:cubicBezTo>
                    <a:cubicBezTo>
                      <a:pt x="21897" y="1781"/>
                      <a:pt x="21897" y="1781"/>
                      <a:pt x="21897" y="1781"/>
                    </a:cubicBezTo>
                    <a:cubicBezTo>
                      <a:pt x="21708" y="1781"/>
                      <a:pt x="21708" y="1781"/>
                      <a:pt x="21708" y="1781"/>
                    </a:cubicBezTo>
                    <a:cubicBezTo>
                      <a:pt x="21708" y="0"/>
                      <a:pt x="21708" y="0"/>
                      <a:pt x="21708" y="0"/>
                    </a:cubicBezTo>
                    <a:cubicBezTo>
                      <a:pt x="21897" y="0"/>
                      <a:pt x="21897" y="0"/>
                      <a:pt x="21897" y="0"/>
                    </a:cubicBezTo>
                    <a:lnTo>
                      <a:pt x="21897" y="1031"/>
                    </a:lnTo>
                    <a:close/>
                    <a:moveTo>
                      <a:pt x="23076" y="207"/>
                    </a:moveTo>
                    <a:lnTo>
                      <a:pt x="23076" y="207"/>
                    </a:lnTo>
                    <a:cubicBezTo>
                      <a:pt x="22887" y="207"/>
                      <a:pt x="22887" y="207"/>
                      <a:pt x="22887" y="207"/>
                    </a:cubicBezTo>
                    <a:cubicBezTo>
                      <a:pt x="22887" y="0"/>
                      <a:pt x="22887" y="0"/>
                      <a:pt x="22887" y="0"/>
                    </a:cubicBezTo>
                    <a:cubicBezTo>
                      <a:pt x="23076" y="0"/>
                      <a:pt x="23076" y="0"/>
                      <a:pt x="23076" y="0"/>
                    </a:cubicBezTo>
                    <a:lnTo>
                      <a:pt x="23076" y="207"/>
                    </a:lnTo>
                    <a:close/>
                    <a:moveTo>
                      <a:pt x="23076" y="1781"/>
                    </a:moveTo>
                    <a:lnTo>
                      <a:pt x="23076" y="1781"/>
                    </a:lnTo>
                    <a:cubicBezTo>
                      <a:pt x="22887" y="1781"/>
                      <a:pt x="22887" y="1781"/>
                      <a:pt x="22887" y="1781"/>
                    </a:cubicBezTo>
                    <a:cubicBezTo>
                      <a:pt x="22887" y="533"/>
                      <a:pt x="22887" y="533"/>
                      <a:pt x="22887" y="533"/>
                    </a:cubicBezTo>
                    <a:cubicBezTo>
                      <a:pt x="23076" y="533"/>
                      <a:pt x="23076" y="533"/>
                      <a:pt x="23076" y="533"/>
                    </a:cubicBezTo>
                    <a:lnTo>
                      <a:pt x="23076" y="1781"/>
                    </a:lnTo>
                    <a:close/>
                    <a:moveTo>
                      <a:pt x="23608" y="688"/>
                    </a:moveTo>
                    <a:lnTo>
                      <a:pt x="23608" y="688"/>
                    </a:lnTo>
                    <a:cubicBezTo>
                      <a:pt x="23612" y="688"/>
                      <a:pt x="23612" y="688"/>
                      <a:pt x="23612" y="688"/>
                    </a:cubicBezTo>
                    <a:cubicBezTo>
                      <a:pt x="23671" y="536"/>
                      <a:pt x="23856" y="522"/>
                      <a:pt x="23996" y="522"/>
                    </a:cubicBezTo>
                    <a:cubicBezTo>
                      <a:pt x="24318" y="522"/>
                      <a:pt x="24473" y="606"/>
                      <a:pt x="24466" y="954"/>
                    </a:cubicBezTo>
                    <a:cubicBezTo>
                      <a:pt x="24466" y="1781"/>
                      <a:pt x="24466" y="1781"/>
                      <a:pt x="24466" y="1781"/>
                    </a:cubicBezTo>
                    <a:cubicBezTo>
                      <a:pt x="24281" y="1781"/>
                      <a:pt x="24281" y="1781"/>
                      <a:pt x="24281" y="1781"/>
                    </a:cubicBezTo>
                    <a:cubicBezTo>
                      <a:pt x="24281" y="939"/>
                      <a:pt x="24281" y="939"/>
                      <a:pt x="24281" y="939"/>
                    </a:cubicBezTo>
                    <a:cubicBezTo>
                      <a:pt x="24281" y="710"/>
                      <a:pt x="24192" y="673"/>
                      <a:pt x="23981" y="673"/>
                    </a:cubicBezTo>
                    <a:cubicBezTo>
                      <a:pt x="23675" y="673"/>
                      <a:pt x="23608" y="765"/>
                      <a:pt x="23608" y="1054"/>
                    </a:cubicBezTo>
                    <a:cubicBezTo>
                      <a:pt x="23608" y="1781"/>
                      <a:pt x="23608" y="1781"/>
                      <a:pt x="23608" y="1781"/>
                    </a:cubicBezTo>
                    <a:cubicBezTo>
                      <a:pt x="23420" y="1781"/>
                      <a:pt x="23420" y="1781"/>
                      <a:pt x="23420" y="1781"/>
                    </a:cubicBezTo>
                    <a:cubicBezTo>
                      <a:pt x="23420" y="533"/>
                      <a:pt x="23420" y="533"/>
                      <a:pt x="23420" y="533"/>
                    </a:cubicBezTo>
                    <a:cubicBezTo>
                      <a:pt x="23608" y="533"/>
                      <a:pt x="23608" y="533"/>
                      <a:pt x="23608" y="533"/>
                    </a:cubicBezTo>
                    <a:lnTo>
                      <a:pt x="23608" y="688"/>
                    </a:lnTo>
                    <a:close/>
                    <a:moveTo>
                      <a:pt x="25859" y="1929"/>
                    </a:moveTo>
                    <a:lnTo>
                      <a:pt x="25859" y="1929"/>
                    </a:lnTo>
                    <a:cubicBezTo>
                      <a:pt x="25859" y="2261"/>
                      <a:pt x="25611" y="2335"/>
                      <a:pt x="25312" y="2335"/>
                    </a:cubicBezTo>
                    <a:cubicBezTo>
                      <a:pt x="25020" y="2335"/>
                      <a:pt x="24795" y="2291"/>
                      <a:pt x="24813" y="1929"/>
                    </a:cubicBezTo>
                    <a:cubicBezTo>
                      <a:pt x="25002" y="1929"/>
                      <a:pt x="25002" y="1929"/>
                      <a:pt x="25002" y="1929"/>
                    </a:cubicBezTo>
                    <a:cubicBezTo>
                      <a:pt x="25002" y="2169"/>
                      <a:pt x="25112" y="2184"/>
                      <a:pt x="25312" y="2184"/>
                    </a:cubicBezTo>
                    <a:cubicBezTo>
                      <a:pt x="25534" y="2184"/>
                      <a:pt x="25670" y="2158"/>
                      <a:pt x="25674" y="1914"/>
                    </a:cubicBezTo>
                    <a:cubicBezTo>
                      <a:pt x="25674" y="1626"/>
                      <a:pt x="25674" y="1626"/>
                      <a:pt x="25674" y="1626"/>
                    </a:cubicBezTo>
                    <a:cubicBezTo>
                      <a:pt x="25667" y="1626"/>
                      <a:pt x="25667" y="1626"/>
                      <a:pt x="25667" y="1626"/>
                    </a:cubicBezTo>
                    <a:cubicBezTo>
                      <a:pt x="25615" y="1781"/>
                      <a:pt x="25412" y="1796"/>
                      <a:pt x="25268" y="1796"/>
                    </a:cubicBezTo>
                    <a:cubicBezTo>
                      <a:pt x="24861" y="1796"/>
                      <a:pt x="24772" y="1585"/>
                      <a:pt x="24772" y="1161"/>
                    </a:cubicBezTo>
                    <a:cubicBezTo>
                      <a:pt x="24772" y="743"/>
                      <a:pt x="24839" y="522"/>
                      <a:pt x="25268" y="522"/>
                    </a:cubicBezTo>
                    <a:cubicBezTo>
                      <a:pt x="25441" y="522"/>
                      <a:pt x="25593" y="544"/>
                      <a:pt x="25667" y="695"/>
                    </a:cubicBezTo>
                    <a:cubicBezTo>
                      <a:pt x="25674" y="691"/>
                      <a:pt x="25674" y="691"/>
                      <a:pt x="25674" y="691"/>
                    </a:cubicBezTo>
                    <a:cubicBezTo>
                      <a:pt x="25674" y="533"/>
                      <a:pt x="25674" y="533"/>
                      <a:pt x="25674" y="533"/>
                    </a:cubicBezTo>
                    <a:cubicBezTo>
                      <a:pt x="25859" y="533"/>
                      <a:pt x="25859" y="533"/>
                      <a:pt x="25859" y="533"/>
                    </a:cubicBezTo>
                    <a:lnTo>
                      <a:pt x="25859" y="1929"/>
                    </a:lnTo>
                    <a:close/>
                    <a:moveTo>
                      <a:pt x="25674" y="1161"/>
                    </a:moveTo>
                    <a:lnTo>
                      <a:pt x="25674" y="1161"/>
                    </a:lnTo>
                    <a:cubicBezTo>
                      <a:pt x="25674" y="813"/>
                      <a:pt x="25648" y="673"/>
                      <a:pt x="25312" y="673"/>
                    </a:cubicBezTo>
                    <a:cubicBezTo>
                      <a:pt x="24964" y="673"/>
                      <a:pt x="24968" y="832"/>
                      <a:pt x="24968" y="1161"/>
                    </a:cubicBezTo>
                    <a:cubicBezTo>
                      <a:pt x="24968" y="1459"/>
                      <a:pt x="24946" y="1644"/>
                      <a:pt x="25312" y="1644"/>
                    </a:cubicBezTo>
                    <a:cubicBezTo>
                      <a:pt x="25674" y="1644"/>
                      <a:pt x="25674" y="1437"/>
                      <a:pt x="25674" y="1161"/>
                    </a:cubicBezTo>
                    <a:close/>
                    <a:moveTo>
                      <a:pt x="26506" y="1781"/>
                    </a:moveTo>
                    <a:lnTo>
                      <a:pt x="26506" y="1781"/>
                    </a:lnTo>
                    <a:cubicBezTo>
                      <a:pt x="26295" y="1781"/>
                      <a:pt x="26295" y="1781"/>
                      <a:pt x="26295" y="1781"/>
                    </a:cubicBezTo>
                    <a:cubicBezTo>
                      <a:pt x="26295" y="1541"/>
                      <a:pt x="26295" y="1541"/>
                      <a:pt x="26295" y="1541"/>
                    </a:cubicBezTo>
                    <a:cubicBezTo>
                      <a:pt x="26506" y="1541"/>
                      <a:pt x="26506" y="1541"/>
                      <a:pt x="26506" y="1541"/>
                    </a:cubicBezTo>
                    <a:lnTo>
                      <a:pt x="26506"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3">
                <a:extLst>
                  <a:ext uri="{FF2B5EF4-FFF2-40B4-BE49-F238E27FC236}">
                    <a16:creationId xmlns:a16="http://schemas.microsoft.com/office/drawing/2014/main" id="{581AE57E-AA2D-1640-B16A-867AD5793C67}"/>
                  </a:ext>
                </a:extLst>
              </p:cNvPr>
              <p:cNvSpPr>
                <a:spLocks noChangeArrowheads="1"/>
              </p:cNvSpPr>
              <p:nvPr userDrawn="1"/>
            </p:nvSpPr>
            <p:spPr bwMode="auto">
              <a:xfrm>
                <a:off x="1627426" y="6450744"/>
                <a:ext cx="601873" cy="38956"/>
              </a:xfrm>
              <a:custGeom>
                <a:avLst/>
                <a:gdLst>
                  <a:gd name="T0" fmla="*/ 1090 w 28000"/>
                  <a:gd name="T1" fmla="*/ 857 h 1812"/>
                  <a:gd name="T2" fmla="*/ 200 w 28000"/>
                  <a:gd name="T3" fmla="*/ 791 h 1812"/>
                  <a:gd name="T4" fmla="*/ 200 w 28000"/>
                  <a:gd name="T5" fmla="*/ 1619 h 1812"/>
                  <a:gd name="T6" fmla="*/ 200 w 28000"/>
                  <a:gd name="T7" fmla="*/ 1619 h 1812"/>
                  <a:gd name="T8" fmla="*/ 2251 w 28000"/>
                  <a:gd name="T9" fmla="*/ 532 h 1812"/>
                  <a:gd name="T10" fmla="*/ 2591 w 28000"/>
                  <a:gd name="T11" fmla="*/ 1419 h 1812"/>
                  <a:gd name="T12" fmla="*/ 2587 w 28000"/>
                  <a:gd name="T13" fmla="*/ 1061 h 1812"/>
                  <a:gd name="T14" fmla="*/ 3663 w 28000"/>
                  <a:gd name="T15" fmla="*/ 1445 h 1812"/>
                  <a:gd name="T16" fmla="*/ 3123 w 28000"/>
                  <a:gd name="T17" fmla="*/ 698 h 1812"/>
                  <a:gd name="T18" fmla="*/ 3308 w 28000"/>
                  <a:gd name="T19" fmla="*/ 547 h 1812"/>
                  <a:gd name="T20" fmla="*/ 4243 w 28000"/>
                  <a:gd name="T21" fmla="*/ 1489 h 1812"/>
                  <a:gd name="T22" fmla="*/ 4413 w 28000"/>
                  <a:gd name="T23" fmla="*/ 1811 h 1812"/>
                  <a:gd name="T24" fmla="*/ 4054 w 28000"/>
                  <a:gd name="T25" fmla="*/ 244 h 1812"/>
                  <a:gd name="T26" fmla="*/ 6050 w 28000"/>
                  <a:gd name="T27" fmla="*/ 1419 h 1812"/>
                  <a:gd name="T28" fmla="*/ 6050 w 28000"/>
                  <a:gd name="T29" fmla="*/ 1212 h 1812"/>
                  <a:gd name="T30" fmla="*/ 5854 w 28000"/>
                  <a:gd name="T31" fmla="*/ 1061 h 1812"/>
                  <a:gd name="T32" fmla="*/ 6560 w 28000"/>
                  <a:gd name="T33" fmla="*/ 547 h 1812"/>
                  <a:gd name="T34" fmla="*/ 7078 w 28000"/>
                  <a:gd name="T35" fmla="*/ 976 h 1812"/>
                  <a:gd name="T36" fmla="*/ 6375 w 28000"/>
                  <a:gd name="T37" fmla="*/ 547 h 1812"/>
                  <a:gd name="T38" fmla="*/ 8345 w 28000"/>
                  <a:gd name="T39" fmla="*/ 1349 h 1812"/>
                  <a:gd name="T40" fmla="*/ 9192 w 28000"/>
                  <a:gd name="T41" fmla="*/ 547 h 1812"/>
                  <a:gd name="T42" fmla="*/ 10714 w 28000"/>
                  <a:gd name="T43" fmla="*/ 872 h 1812"/>
                  <a:gd name="T44" fmla="*/ 10748 w 28000"/>
                  <a:gd name="T45" fmla="*/ 1445 h 1812"/>
                  <a:gd name="T46" fmla="*/ 10226 w 28000"/>
                  <a:gd name="T47" fmla="*/ 1645 h 1812"/>
                  <a:gd name="T48" fmla="*/ 10714 w 28000"/>
                  <a:gd name="T49" fmla="*/ 872 h 1812"/>
                  <a:gd name="T50" fmla="*/ 11542 w 28000"/>
                  <a:gd name="T51" fmla="*/ 532 h 1812"/>
                  <a:gd name="T52" fmla="*/ 11882 w 28000"/>
                  <a:gd name="T53" fmla="*/ 1419 h 1812"/>
                  <a:gd name="T54" fmla="*/ 11882 w 28000"/>
                  <a:gd name="T55" fmla="*/ 1061 h 1812"/>
                  <a:gd name="T56" fmla="*/ 13738 w 28000"/>
                  <a:gd name="T57" fmla="*/ 532 h 1812"/>
                  <a:gd name="T58" fmla="*/ 13738 w 28000"/>
                  <a:gd name="T59" fmla="*/ 1656 h 1812"/>
                  <a:gd name="T60" fmla="*/ 14642 w 28000"/>
                  <a:gd name="T61" fmla="*/ 1796 h 1812"/>
                  <a:gd name="T62" fmla="*/ 15045 w 28000"/>
                  <a:gd name="T63" fmla="*/ 0 h 1812"/>
                  <a:gd name="T64" fmla="*/ 15159 w 28000"/>
                  <a:gd name="T65" fmla="*/ 547 h 1812"/>
                  <a:gd name="T66" fmla="*/ 17026 w 28000"/>
                  <a:gd name="T67" fmla="*/ 883 h 1812"/>
                  <a:gd name="T68" fmla="*/ 16335 w 28000"/>
                  <a:gd name="T69" fmla="*/ 1796 h 1812"/>
                  <a:gd name="T70" fmla="*/ 18294 w 28000"/>
                  <a:gd name="T71" fmla="*/ 1464 h 1812"/>
                  <a:gd name="T72" fmla="*/ 17395 w 28000"/>
                  <a:gd name="T73" fmla="*/ 1212 h 1812"/>
                  <a:gd name="T74" fmla="*/ 18101 w 28000"/>
                  <a:gd name="T75" fmla="*/ 1061 h 1812"/>
                  <a:gd name="T76" fmla="*/ 19395 w 28000"/>
                  <a:gd name="T77" fmla="*/ 872 h 1812"/>
                  <a:gd name="T78" fmla="*/ 19103 w 28000"/>
                  <a:gd name="T79" fmla="*/ 1811 h 1812"/>
                  <a:gd name="T80" fmla="*/ 19428 w 28000"/>
                  <a:gd name="T81" fmla="*/ 1452 h 1812"/>
                  <a:gd name="T82" fmla="*/ 20411 w 28000"/>
                  <a:gd name="T83" fmla="*/ 532 h 1812"/>
                  <a:gd name="T84" fmla="*/ 20411 w 28000"/>
                  <a:gd name="T85" fmla="*/ 1656 h 1812"/>
                  <a:gd name="T86" fmla="*/ 22108 w 28000"/>
                  <a:gd name="T87" fmla="*/ 1630 h 1812"/>
                  <a:gd name="T88" fmla="*/ 21454 w 28000"/>
                  <a:gd name="T89" fmla="*/ 547 h 1812"/>
                  <a:gd name="T90" fmla="*/ 22296 w 28000"/>
                  <a:gd name="T91" fmla="*/ 1796 h 1812"/>
                  <a:gd name="T92" fmla="*/ 22799 w 28000"/>
                  <a:gd name="T93" fmla="*/ 706 h 1812"/>
                  <a:gd name="T94" fmla="*/ 23113 w 28000"/>
                  <a:gd name="T95" fmla="*/ 684 h 1812"/>
                  <a:gd name="T96" fmla="*/ 24754 w 28000"/>
                  <a:gd name="T97" fmla="*/ 1345 h 1812"/>
                  <a:gd name="T98" fmla="*/ 24732 w 28000"/>
                  <a:gd name="T99" fmla="*/ 920 h 1812"/>
                  <a:gd name="T100" fmla="*/ 24244 w 28000"/>
                  <a:gd name="T101" fmla="*/ 1656 h 1812"/>
                  <a:gd name="T102" fmla="*/ 26088 w 28000"/>
                  <a:gd name="T103" fmla="*/ 1464 h 1812"/>
                  <a:gd name="T104" fmla="*/ 25186 w 28000"/>
                  <a:gd name="T105" fmla="*/ 1212 h 1812"/>
                  <a:gd name="T106" fmla="*/ 25892 w 28000"/>
                  <a:gd name="T107" fmla="*/ 1061 h 1812"/>
                  <a:gd name="T108" fmla="*/ 27186 w 28000"/>
                  <a:gd name="T109" fmla="*/ 872 h 1812"/>
                  <a:gd name="T110" fmla="*/ 26894 w 28000"/>
                  <a:gd name="T111" fmla="*/ 1811 h 1812"/>
                  <a:gd name="T112" fmla="*/ 27219 w 28000"/>
                  <a:gd name="T113" fmla="*/ 1452 h 1812"/>
                  <a:gd name="T114" fmla="*/ 27999 w 28000"/>
                  <a:gd name="T115" fmla="*/ 1796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00" h="1812">
                    <a:moveTo>
                      <a:pt x="0" y="1796"/>
                    </a:moveTo>
                    <a:lnTo>
                      <a:pt x="0" y="1796"/>
                    </a:lnTo>
                    <a:cubicBezTo>
                      <a:pt x="0" y="11"/>
                      <a:pt x="0" y="11"/>
                      <a:pt x="0" y="11"/>
                    </a:cubicBezTo>
                    <a:cubicBezTo>
                      <a:pt x="902" y="11"/>
                      <a:pt x="902" y="11"/>
                      <a:pt x="902" y="11"/>
                    </a:cubicBezTo>
                    <a:cubicBezTo>
                      <a:pt x="1238" y="11"/>
                      <a:pt x="1316" y="170"/>
                      <a:pt x="1316" y="484"/>
                    </a:cubicBezTo>
                    <a:cubicBezTo>
                      <a:pt x="1316" y="673"/>
                      <a:pt x="1279" y="798"/>
                      <a:pt x="1090" y="857"/>
                    </a:cubicBezTo>
                    <a:cubicBezTo>
                      <a:pt x="1090" y="865"/>
                      <a:pt x="1090" y="865"/>
                      <a:pt x="1090" y="865"/>
                    </a:cubicBezTo>
                    <a:cubicBezTo>
                      <a:pt x="1331" y="905"/>
                      <a:pt x="1368" y="1079"/>
                      <a:pt x="1368" y="1297"/>
                    </a:cubicBezTo>
                    <a:cubicBezTo>
                      <a:pt x="1368" y="1619"/>
                      <a:pt x="1249" y="1796"/>
                      <a:pt x="946" y="1796"/>
                    </a:cubicBezTo>
                    <a:lnTo>
                      <a:pt x="0" y="1796"/>
                    </a:lnTo>
                    <a:close/>
                    <a:moveTo>
                      <a:pt x="200" y="791"/>
                    </a:moveTo>
                    <a:lnTo>
                      <a:pt x="200" y="791"/>
                    </a:lnTo>
                    <a:cubicBezTo>
                      <a:pt x="787" y="791"/>
                      <a:pt x="787" y="791"/>
                      <a:pt x="787" y="791"/>
                    </a:cubicBezTo>
                    <a:cubicBezTo>
                      <a:pt x="1031" y="791"/>
                      <a:pt x="1113" y="735"/>
                      <a:pt x="1113" y="458"/>
                    </a:cubicBezTo>
                    <a:cubicBezTo>
                      <a:pt x="1113" y="218"/>
                      <a:pt x="1020" y="192"/>
                      <a:pt x="809" y="192"/>
                    </a:cubicBezTo>
                    <a:cubicBezTo>
                      <a:pt x="200" y="192"/>
                      <a:pt x="200" y="192"/>
                      <a:pt x="200" y="192"/>
                    </a:cubicBezTo>
                    <a:lnTo>
                      <a:pt x="200" y="791"/>
                    </a:lnTo>
                    <a:close/>
                    <a:moveTo>
                      <a:pt x="200" y="1619"/>
                    </a:moveTo>
                    <a:lnTo>
                      <a:pt x="200" y="1619"/>
                    </a:lnTo>
                    <a:cubicBezTo>
                      <a:pt x="839" y="1619"/>
                      <a:pt x="839" y="1619"/>
                      <a:pt x="839" y="1619"/>
                    </a:cubicBezTo>
                    <a:cubicBezTo>
                      <a:pt x="1057" y="1619"/>
                      <a:pt x="1164" y="1589"/>
                      <a:pt x="1164" y="1316"/>
                    </a:cubicBezTo>
                    <a:cubicBezTo>
                      <a:pt x="1164" y="1083"/>
                      <a:pt x="1131" y="965"/>
                      <a:pt x="865" y="968"/>
                    </a:cubicBezTo>
                    <a:cubicBezTo>
                      <a:pt x="200" y="968"/>
                      <a:pt x="200" y="968"/>
                      <a:pt x="200" y="968"/>
                    </a:cubicBezTo>
                    <a:lnTo>
                      <a:pt x="200" y="1619"/>
                    </a:lnTo>
                    <a:close/>
                    <a:moveTo>
                      <a:pt x="2783" y="1419"/>
                    </a:moveTo>
                    <a:lnTo>
                      <a:pt x="2783" y="1419"/>
                    </a:lnTo>
                    <a:cubicBezTo>
                      <a:pt x="2783" y="1464"/>
                      <a:pt x="2783" y="1464"/>
                      <a:pt x="2783" y="1464"/>
                    </a:cubicBezTo>
                    <a:cubicBezTo>
                      <a:pt x="2783" y="1792"/>
                      <a:pt x="2528" y="1811"/>
                      <a:pt x="2251" y="1811"/>
                    </a:cubicBezTo>
                    <a:cubicBezTo>
                      <a:pt x="1763" y="1811"/>
                      <a:pt x="1689" y="1648"/>
                      <a:pt x="1689" y="1172"/>
                    </a:cubicBezTo>
                    <a:cubicBezTo>
                      <a:pt x="1689" y="654"/>
                      <a:pt x="1804" y="532"/>
                      <a:pt x="2251" y="532"/>
                    </a:cubicBezTo>
                    <a:cubicBezTo>
                      <a:pt x="2654" y="532"/>
                      <a:pt x="2783" y="625"/>
                      <a:pt x="2783" y="1086"/>
                    </a:cubicBezTo>
                    <a:cubicBezTo>
                      <a:pt x="2783" y="1212"/>
                      <a:pt x="2783" y="1212"/>
                      <a:pt x="2783" y="1212"/>
                    </a:cubicBezTo>
                    <a:cubicBezTo>
                      <a:pt x="1885" y="1212"/>
                      <a:pt x="1885" y="1212"/>
                      <a:pt x="1885" y="1212"/>
                    </a:cubicBezTo>
                    <a:cubicBezTo>
                      <a:pt x="1885" y="1608"/>
                      <a:pt x="1911" y="1656"/>
                      <a:pt x="2251" y="1656"/>
                    </a:cubicBezTo>
                    <a:cubicBezTo>
                      <a:pt x="2506" y="1656"/>
                      <a:pt x="2591" y="1641"/>
                      <a:pt x="2591" y="1464"/>
                    </a:cubicBezTo>
                    <a:cubicBezTo>
                      <a:pt x="2591" y="1419"/>
                      <a:pt x="2591" y="1419"/>
                      <a:pt x="2591" y="1419"/>
                    </a:cubicBezTo>
                    <a:lnTo>
                      <a:pt x="2783" y="1419"/>
                    </a:lnTo>
                    <a:close/>
                    <a:moveTo>
                      <a:pt x="2587" y="1061"/>
                    </a:moveTo>
                    <a:lnTo>
                      <a:pt x="2587" y="1061"/>
                    </a:lnTo>
                    <a:cubicBezTo>
                      <a:pt x="2576" y="706"/>
                      <a:pt x="2535" y="684"/>
                      <a:pt x="2251" y="684"/>
                    </a:cubicBezTo>
                    <a:cubicBezTo>
                      <a:pt x="1911" y="684"/>
                      <a:pt x="1896" y="772"/>
                      <a:pt x="1885" y="1061"/>
                    </a:cubicBezTo>
                    <a:lnTo>
                      <a:pt x="2587" y="1061"/>
                    </a:lnTo>
                    <a:close/>
                    <a:moveTo>
                      <a:pt x="3792" y="698"/>
                    </a:moveTo>
                    <a:lnTo>
                      <a:pt x="3792" y="698"/>
                    </a:lnTo>
                    <a:cubicBezTo>
                      <a:pt x="3308" y="698"/>
                      <a:pt x="3308" y="698"/>
                      <a:pt x="3308" y="698"/>
                    </a:cubicBezTo>
                    <a:cubicBezTo>
                      <a:pt x="3308" y="1489"/>
                      <a:pt x="3308" y="1489"/>
                      <a:pt x="3308" y="1489"/>
                    </a:cubicBezTo>
                    <a:cubicBezTo>
                      <a:pt x="3312" y="1626"/>
                      <a:pt x="3348" y="1656"/>
                      <a:pt x="3485" y="1656"/>
                    </a:cubicBezTo>
                    <a:cubicBezTo>
                      <a:pt x="3663" y="1656"/>
                      <a:pt x="3663" y="1563"/>
                      <a:pt x="3663" y="1445"/>
                    </a:cubicBezTo>
                    <a:cubicBezTo>
                      <a:pt x="3663" y="1353"/>
                      <a:pt x="3663" y="1353"/>
                      <a:pt x="3663" y="1353"/>
                    </a:cubicBezTo>
                    <a:cubicBezTo>
                      <a:pt x="3840" y="1353"/>
                      <a:pt x="3840" y="1353"/>
                      <a:pt x="3840" y="1353"/>
                    </a:cubicBezTo>
                    <a:cubicBezTo>
                      <a:pt x="3840" y="1445"/>
                      <a:pt x="3840" y="1445"/>
                      <a:pt x="3840" y="1445"/>
                    </a:cubicBezTo>
                    <a:cubicBezTo>
                      <a:pt x="3840" y="1693"/>
                      <a:pt x="3737" y="1811"/>
                      <a:pt x="3482" y="1811"/>
                    </a:cubicBezTo>
                    <a:cubicBezTo>
                      <a:pt x="3190" y="1811"/>
                      <a:pt x="3123" y="1726"/>
                      <a:pt x="3123" y="1434"/>
                    </a:cubicBezTo>
                    <a:cubicBezTo>
                      <a:pt x="3123" y="698"/>
                      <a:pt x="3123" y="698"/>
                      <a:pt x="3123" y="698"/>
                    </a:cubicBezTo>
                    <a:cubicBezTo>
                      <a:pt x="2957" y="698"/>
                      <a:pt x="2957" y="698"/>
                      <a:pt x="2957" y="698"/>
                    </a:cubicBezTo>
                    <a:cubicBezTo>
                      <a:pt x="2957" y="547"/>
                      <a:pt x="2957" y="547"/>
                      <a:pt x="2957" y="547"/>
                    </a:cubicBezTo>
                    <a:cubicBezTo>
                      <a:pt x="3123" y="547"/>
                      <a:pt x="3123" y="547"/>
                      <a:pt x="3123" y="547"/>
                    </a:cubicBezTo>
                    <a:cubicBezTo>
                      <a:pt x="3123" y="244"/>
                      <a:pt x="3123" y="244"/>
                      <a:pt x="3123" y="244"/>
                    </a:cubicBezTo>
                    <a:cubicBezTo>
                      <a:pt x="3308" y="244"/>
                      <a:pt x="3308" y="244"/>
                      <a:pt x="3308" y="244"/>
                    </a:cubicBezTo>
                    <a:cubicBezTo>
                      <a:pt x="3308" y="547"/>
                      <a:pt x="3308" y="547"/>
                      <a:pt x="3308" y="547"/>
                    </a:cubicBezTo>
                    <a:cubicBezTo>
                      <a:pt x="3792" y="547"/>
                      <a:pt x="3792" y="547"/>
                      <a:pt x="3792" y="547"/>
                    </a:cubicBezTo>
                    <a:lnTo>
                      <a:pt x="3792" y="698"/>
                    </a:lnTo>
                    <a:close/>
                    <a:moveTo>
                      <a:pt x="4723" y="698"/>
                    </a:moveTo>
                    <a:lnTo>
                      <a:pt x="4723" y="698"/>
                    </a:lnTo>
                    <a:cubicBezTo>
                      <a:pt x="4243" y="698"/>
                      <a:pt x="4243" y="698"/>
                      <a:pt x="4243" y="698"/>
                    </a:cubicBezTo>
                    <a:cubicBezTo>
                      <a:pt x="4243" y="1489"/>
                      <a:pt x="4243" y="1489"/>
                      <a:pt x="4243" y="1489"/>
                    </a:cubicBezTo>
                    <a:cubicBezTo>
                      <a:pt x="4243" y="1626"/>
                      <a:pt x="4280" y="1656"/>
                      <a:pt x="4417" y="1656"/>
                    </a:cubicBezTo>
                    <a:cubicBezTo>
                      <a:pt x="4594" y="1656"/>
                      <a:pt x="4594" y="1563"/>
                      <a:pt x="4594" y="1445"/>
                    </a:cubicBezTo>
                    <a:cubicBezTo>
                      <a:pt x="4594" y="1353"/>
                      <a:pt x="4594" y="1353"/>
                      <a:pt x="4594" y="1353"/>
                    </a:cubicBezTo>
                    <a:cubicBezTo>
                      <a:pt x="4771" y="1353"/>
                      <a:pt x="4771" y="1353"/>
                      <a:pt x="4771" y="1353"/>
                    </a:cubicBezTo>
                    <a:cubicBezTo>
                      <a:pt x="4771" y="1445"/>
                      <a:pt x="4771" y="1445"/>
                      <a:pt x="4771" y="1445"/>
                    </a:cubicBezTo>
                    <a:cubicBezTo>
                      <a:pt x="4771" y="1693"/>
                      <a:pt x="4668" y="1811"/>
                      <a:pt x="4413" y="1811"/>
                    </a:cubicBezTo>
                    <a:cubicBezTo>
                      <a:pt x="4121" y="1811"/>
                      <a:pt x="4054" y="1726"/>
                      <a:pt x="4054" y="1434"/>
                    </a:cubicBezTo>
                    <a:cubicBezTo>
                      <a:pt x="4054" y="698"/>
                      <a:pt x="4054" y="698"/>
                      <a:pt x="4054" y="698"/>
                    </a:cubicBezTo>
                    <a:cubicBezTo>
                      <a:pt x="3888" y="698"/>
                      <a:pt x="3888" y="698"/>
                      <a:pt x="3888" y="698"/>
                    </a:cubicBezTo>
                    <a:cubicBezTo>
                      <a:pt x="3888" y="547"/>
                      <a:pt x="3888" y="547"/>
                      <a:pt x="3888" y="547"/>
                    </a:cubicBezTo>
                    <a:cubicBezTo>
                      <a:pt x="4054" y="547"/>
                      <a:pt x="4054" y="547"/>
                      <a:pt x="4054" y="547"/>
                    </a:cubicBezTo>
                    <a:cubicBezTo>
                      <a:pt x="4054" y="244"/>
                      <a:pt x="4054" y="244"/>
                      <a:pt x="4054" y="244"/>
                    </a:cubicBezTo>
                    <a:cubicBezTo>
                      <a:pt x="4243" y="244"/>
                      <a:pt x="4243" y="244"/>
                      <a:pt x="4243" y="244"/>
                    </a:cubicBezTo>
                    <a:cubicBezTo>
                      <a:pt x="4243" y="547"/>
                      <a:pt x="4243" y="547"/>
                      <a:pt x="4243" y="547"/>
                    </a:cubicBezTo>
                    <a:cubicBezTo>
                      <a:pt x="4723" y="547"/>
                      <a:pt x="4723" y="547"/>
                      <a:pt x="4723" y="547"/>
                    </a:cubicBezTo>
                    <a:lnTo>
                      <a:pt x="4723" y="698"/>
                    </a:lnTo>
                    <a:close/>
                    <a:moveTo>
                      <a:pt x="6050" y="1419"/>
                    </a:moveTo>
                    <a:lnTo>
                      <a:pt x="6050" y="1419"/>
                    </a:lnTo>
                    <a:cubicBezTo>
                      <a:pt x="6050" y="1464"/>
                      <a:pt x="6050" y="1464"/>
                      <a:pt x="6050" y="1464"/>
                    </a:cubicBezTo>
                    <a:cubicBezTo>
                      <a:pt x="6050" y="1792"/>
                      <a:pt x="5795" y="1811"/>
                      <a:pt x="5518" y="1811"/>
                    </a:cubicBezTo>
                    <a:cubicBezTo>
                      <a:pt x="5030" y="1811"/>
                      <a:pt x="4956" y="1648"/>
                      <a:pt x="4956" y="1172"/>
                    </a:cubicBezTo>
                    <a:cubicBezTo>
                      <a:pt x="4956" y="654"/>
                      <a:pt x="5071" y="532"/>
                      <a:pt x="5518" y="532"/>
                    </a:cubicBezTo>
                    <a:cubicBezTo>
                      <a:pt x="5921" y="532"/>
                      <a:pt x="6050" y="625"/>
                      <a:pt x="6050" y="1086"/>
                    </a:cubicBezTo>
                    <a:cubicBezTo>
                      <a:pt x="6050" y="1212"/>
                      <a:pt x="6050" y="1212"/>
                      <a:pt x="6050" y="1212"/>
                    </a:cubicBezTo>
                    <a:cubicBezTo>
                      <a:pt x="5152" y="1212"/>
                      <a:pt x="5152" y="1212"/>
                      <a:pt x="5152" y="1212"/>
                    </a:cubicBezTo>
                    <a:cubicBezTo>
                      <a:pt x="5152" y="1608"/>
                      <a:pt x="5182" y="1656"/>
                      <a:pt x="5518" y="1656"/>
                    </a:cubicBezTo>
                    <a:cubicBezTo>
                      <a:pt x="5773" y="1656"/>
                      <a:pt x="5858" y="1641"/>
                      <a:pt x="5858" y="1464"/>
                    </a:cubicBezTo>
                    <a:cubicBezTo>
                      <a:pt x="5858" y="1419"/>
                      <a:pt x="5858" y="1419"/>
                      <a:pt x="5858" y="1419"/>
                    </a:cubicBezTo>
                    <a:lnTo>
                      <a:pt x="6050" y="1419"/>
                    </a:lnTo>
                    <a:close/>
                    <a:moveTo>
                      <a:pt x="5854" y="1061"/>
                    </a:moveTo>
                    <a:lnTo>
                      <a:pt x="5854" y="1061"/>
                    </a:lnTo>
                    <a:cubicBezTo>
                      <a:pt x="5847" y="706"/>
                      <a:pt x="5803" y="684"/>
                      <a:pt x="5518" y="684"/>
                    </a:cubicBezTo>
                    <a:cubicBezTo>
                      <a:pt x="5178" y="684"/>
                      <a:pt x="5167" y="772"/>
                      <a:pt x="5152" y="1061"/>
                    </a:cubicBezTo>
                    <a:lnTo>
                      <a:pt x="5854" y="1061"/>
                    </a:lnTo>
                    <a:close/>
                    <a:moveTo>
                      <a:pt x="6560" y="547"/>
                    </a:moveTo>
                    <a:lnTo>
                      <a:pt x="6560" y="547"/>
                    </a:lnTo>
                    <a:cubicBezTo>
                      <a:pt x="6549" y="702"/>
                      <a:pt x="6549" y="702"/>
                      <a:pt x="6549" y="702"/>
                    </a:cubicBezTo>
                    <a:cubicBezTo>
                      <a:pt x="6553" y="706"/>
                      <a:pt x="6553" y="706"/>
                      <a:pt x="6553" y="706"/>
                    </a:cubicBezTo>
                    <a:cubicBezTo>
                      <a:pt x="6619" y="569"/>
                      <a:pt x="6767" y="532"/>
                      <a:pt x="6908" y="532"/>
                    </a:cubicBezTo>
                    <a:cubicBezTo>
                      <a:pt x="7148" y="532"/>
                      <a:pt x="7255" y="650"/>
                      <a:pt x="7255" y="883"/>
                    </a:cubicBezTo>
                    <a:cubicBezTo>
                      <a:pt x="7255" y="976"/>
                      <a:pt x="7255" y="976"/>
                      <a:pt x="7255" y="976"/>
                    </a:cubicBezTo>
                    <a:cubicBezTo>
                      <a:pt x="7078" y="976"/>
                      <a:pt x="7078" y="976"/>
                      <a:pt x="7078" y="976"/>
                    </a:cubicBezTo>
                    <a:cubicBezTo>
                      <a:pt x="7078" y="891"/>
                      <a:pt x="7078" y="891"/>
                      <a:pt x="7078" y="891"/>
                    </a:cubicBezTo>
                    <a:cubicBezTo>
                      <a:pt x="7078" y="739"/>
                      <a:pt x="7026" y="684"/>
                      <a:pt x="6867" y="684"/>
                    </a:cubicBezTo>
                    <a:cubicBezTo>
                      <a:pt x="6634" y="684"/>
                      <a:pt x="6560" y="798"/>
                      <a:pt x="6564" y="1016"/>
                    </a:cubicBezTo>
                    <a:cubicBezTo>
                      <a:pt x="6564" y="1796"/>
                      <a:pt x="6564" y="1796"/>
                      <a:pt x="6564" y="1796"/>
                    </a:cubicBezTo>
                    <a:cubicBezTo>
                      <a:pt x="6375" y="1796"/>
                      <a:pt x="6375" y="1796"/>
                      <a:pt x="6375" y="1796"/>
                    </a:cubicBezTo>
                    <a:cubicBezTo>
                      <a:pt x="6375" y="547"/>
                      <a:pt x="6375" y="547"/>
                      <a:pt x="6375" y="547"/>
                    </a:cubicBezTo>
                    <a:lnTo>
                      <a:pt x="6560" y="547"/>
                    </a:lnTo>
                    <a:close/>
                    <a:moveTo>
                      <a:pt x="9188" y="1630"/>
                    </a:moveTo>
                    <a:lnTo>
                      <a:pt x="9188" y="1630"/>
                    </a:lnTo>
                    <a:cubicBezTo>
                      <a:pt x="9184" y="1630"/>
                      <a:pt x="9184" y="1630"/>
                      <a:pt x="9184" y="1630"/>
                    </a:cubicBezTo>
                    <a:cubicBezTo>
                      <a:pt x="9118" y="1781"/>
                      <a:pt x="8959" y="1811"/>
                      <a:pt x="8792" y="1811"/>
                    </a:cubicBezTo>
                    <a:cubicBezTo>
                      <a:pt x="8464" y="1811"/>
                      <a:pt x="8345" y="1678"/>
                      <a:pt x="8345" y="1349"/>
                    </a:cubicBezTo>
                    <a:cubicBezTo>
                      <a:pt x="8345" y="547"/>
                      <a:pt x="8345" y="547"/>
                      <a:pt x="8345" y="547"/>
                    </a:cubicBezTo>
                    <a:cubicBezTo>
                      <a:pt x="8534" y="547"/>
                      <a:pt x="8534" y="547"/>
                      <a:pt x="8534" y="547"/>
                    </a:cubicBezTo>
                    <a:cubicBezTo>
                      <a:pt x="8534" y="1349"/>
                      <a:pt x="8534" y="1349"/>
                      <a:pt x="8534" y="1349"/>
                    </a:cubicBezTo>
                    <a:cubicBezTo>
                      <a:pt x="8534" y="1552"/>
                      <a:pt x="8549" y="1656"/>
                      <a:pt x="8792" y="1656"/>
                    </a:cubicBezTo>
                    <a:cubicBezTo>
                      <a:pt x="9055" y="1656"/>
                      <a:pt x="9192" y="1615"/>
                      <a:pt x="9192" y="1316"/>
                    </a:cubicBezTo>
                    <a:cubicBezTo>
                      <a:pt x="9192" y="547"/>
                      <a:pt x="9192" y="547"/>
                      <a:pt x="9192" y="547"/>
                    </a:cubicBezTo>
                    <a:cubicBezTo>
                      <a:pt x="9376" y="547"/>
                      <a:pt x="9376" y="547"/>
                      <a:pt x="9376" y="547"/>
                    </a:cubicBezTo>
                    <a:cubicBezTo>
                      <a:pt x="9376" y="1796"/>
                      <a:pt x="9376" y="1796"/>
                      <a:pt x="9376" y="1796"/>
                    </a:cubicBezTo>
                    <a:cubicBezTo>
                      <a:pt x="9188" y="1796"/>
                      <a:pt x="9188" y="1796"/>
                      <a:pt x="9188" y="1796"/>
                    </a:cubicBezTo>
                    <a:lnTo>
                      <a:pt x="9188" y="1630"/>
                    </a:lnTo>
                    <a:close/>
                    <a:moveTo>
                      <a:pt x="10714" y="872"/>
                    </a:moveTo>
                    <a:lnTo>
                      <a:pt x="10714" y="872"/>
                    </a:lnTo>
                    <a:cubicBezTo>
                      <a:pt x="10518" y="872"/>
                      <a:pt x="10518" y="872"/>
                      <a:pt x="10518" y="872"/>
                    </a:cubicBezTo>
                    <a:cubicBezTo>
                      <a:pt x="10518" y="824"/>
                      <a:pt x="10518" y="824"/>
                      <a:pt x="10518" y="824"/>
                    </a:cubicBezTo>
                    <a:cubicBezTo>
                      <a:pt x="10518" y="698"/>
                      <a:pt x="10422" y="698"/>
                      <a:pt x="10226" y="698"/>
                    </a:cubicBezTo>
                    <a:cubicBezTo>
                      <a:pt x="9990" y="698"/>
                      <a:pt x="9875" y="698"/>
                      <a:pt x="9875" y="850"/>
                    </a:cubicBezTo>
                    <a:cubicBezTo>
                      <a:pt x="9875" y="1075"/>
                      <a:pt x="9938" y="1057"/>
                      <a:pt x="10134" y="1068"/>
                    </a:cubicBezTo>
                    <a:cubicBezTo>
                      <a:pt x="10456" y="1086"/>
                      <a:pt x="10748" y="1038"/>
                      <a:pt x="10748" y="1445"/>
                    </a:cubicBezTo>
                    <a:cubicBezTo>
                      <a:pt x="10748" y="1796"/>
                      <a:pt x="10504" y="1811"/>
                      <a:pt x="10226" y="1811"/>
                    </a:cubicBezTo>
                    <a:cubicBezTo>
                      <a:pt x="9957" y="1811"/>
                      <a:pt x="9672" y="1796"/>
                      <a:pt x="9672" y="1519"/>
                    </a:cubicBezTo>
                    <a:cubicBezTo>
                      <a:pt x="9672" y="1401"/>
                      <a:pt x="9672" y="1401"/>
                      <a:pt x="9672" y="1401"/>
                    </a:cubicBezTo>
                    <a:cubicBezTo>
                      <a:pt x="9868" y="1401"/>
                      <a:pt x="9868" y="1401"/>
                      <a:pt x="9868" y="1401"/>
                    </a:cubicBezTo>
                    <a:cubicBezTo>
                      <a:pt x="9868" y="1497"/>
                      <a:pt x="9868" y="1497"/>
                      <a:pt x="9868" y="1497"/>
                    </a:cubicBezTo>
                    <a:cubicBezTo>
                      <a:pt x="9868" y="1619"/>
                      <a:pt x="9942" y="1645"/>
                      <a:pt x="10226" y="1645"/>
                    </a:cubicBezTo>
                    <a:cubicBezTo>
                      <a:pt x="10356" y="1645"/>
                      <a:pt x="10552" y="1670"/>
                      <a:pt x="10552" y="1452"/>
                    </a:cubicBezTo>
                    <a:cubicBezTo>
                      <a:pt x="10552" y="1216"/>
                      <a:pt x="10456" y="1260"/>
                      <a:pt x="10226" y="1245"/>
                    </a:cubicBezTo>
                    <a:cubicBezTo>
                      <a:pt x="9957" y="1227"/>
                      <a:pt x="9683" y="1257"/>
                      <a:pt x="9683" y="902"/>
                    </a:cubicBezTo>
                    <a:cubicBezTo>
                      <a:pt x="9683" y="540"/>
                      <a:pt x="9890" y="532"/>
                      <a:pt x="10226" y="532"/>
                    </a:cubicBezTo>
                    <a:cubicBezTo>
                      <a:pt x="10445" y="532"/>
                      <a:pt x="10714" y="543"/>
                      <a:pt x="10714" y="824"/>
                    </a:cubicBezTo>
                    <a:lnTo>
                      <a:pt x="10714" y="872"/>
                    </a:lnTo>
                    <a:close/>
                    <a:moveTo>
                      <a:pt x="12074" y="1419"/>
                    </a:moveTo>
                    <a:lnTo>
                      <a:pt x="12074" y="1419"/>
                    </a:lnTo>
                    <a:cubicBezTo>
                      <a:pt x="12074" y="1464"/>
                      <a:pt x="12074" y="1464"/>
                      <a:pt x="12074" y="1464"/>
                    </a:cubicBezTo>
                    <a:cubicBezTo>
                      <a:pt x="12074" y="1792"/>
                      <a:pt x="11819" y="1811"/>
                      <a:pt x="11542" y="1811"/>
                    </a:cubicBezTo>
                    <a:cubicBezTo>
                      <a:pt x="11054" y="1811"/>
                      <a:pt x="10980" y="1648"/>
                      <a:pt x="10980" y="1172"/>
                    </a:cubicBezTo>
                    <a:cubicBezTo>
                      <a:pt x="10980" y="654"/>
                      <a:pt x="11095" y="532"/>
                      <a:pt x="11542" y="532"/>
                    </a:cubicBezTo>
                    <a:cubicBezTo>
                      <a:pt x="11949" y="532"/>
                      <a:pt x="12074" y="625"/>
                      <a:pt x="12074" y="1086"/>
                    </a:cubicBezTo>
                    <a:cubicBezTo>
                      <a:pt x="12074" y="1212"/>
                      <a:pt x="12074" y="1212"/>
                      <a:pt x="12074" y="1212"/>
                    </a:cubicBezTo>
                    <a:cubicBezTo>
                      <a:pt x="11176" y="1212"/>
                      <a:pt x="11176" y="1212"/>
                      <a:pt x="11176" y="1212"/>
                    </a:cubicBezTo>
                    <a:cubicBezTo>
                      <a:pt x="11176" y="1608"/>
                      <a:pt x="11206" y="1656"/>
                      <a:pt x="11542" y="1656"/>
                    </a:cubicBezTo>
                    <a:cubicBezTo>
                      <a:pt x="11801" y="1656"/>
                      <a:pt x="11882" y="1641"/>
                      <a:pt x="11882" y="1464"/>
                    </a:cubicBezTo>
                    <a:cubicBezTo>
                      <a:pt x="11882" y="1419"/>
                      <a:pt x="11882" y="1419"/>
                      <a:pt x="11882" y="1419"/>
                    </a:cubicBezTo>
                    <a:lnTo>
                      <a:pt x="12074" y="1419"/>
                    </a:lnTo>
                    <a:close/>
                    <a:moveTo>
                      <a:pt x="11882" y="1061"/>
                    </a:moveTo>
                    <a:lnTo>
                      <a:pt x="11882" y="1061"/>
                    </a:lnTo>
                    <a:cubicBezTo>
                      <a:pt x="11871" y="706"/>
                      <a:pt x="11827" y="684"/>
                      <a:pt x="11542" y="684"/>
                    </a:cubicBezTo>
                    <a:cubicBezTo>
                      <a:pt x="11202" y="684"/>
                      <a:pt x="11191" y="772"/>
                      <a:pt x="11176" y="1061"/>
                    </a:cubicBezTo>
                    <a:lnTo>
                      <a:pt x="11882" y="1061"/>
                    </a:lnTo>
                    <a:close/>
                    <a:moveTo>
                      <a:pt x="13738" y="532"/>
                    </a:moveTo>
                    <a:lnTo>
                      <a:pt x="13738" y="532"/>
                    </a:lnTo>
                    <a:cubicBezTo>
                      <a:pt x="14199" y="532"/>
                      <a:pt x="14291" y="643"/>
                      <a:pt x="14291" y="1172"/>
                    </a:cubicBezTo>
                    <a:cubicBezTo>
                      <a:pt x="14291" y="1696"/>
                      <a:pt x="14199" y="1811"/>
                      <a:pt x="13738" y="1811"/>
                    </a:cubicBezTo>
                    <a:cubicBezTo>
                      <a:pt x="13272" y="1811"/>
                      <a:pt x="13183" y="1696"/>
                      <a:pt x="13183" y="1172"/>
                    </a:cubicBezTo>
                    <a:cubicBezTo>
                      <a:pt x="13183" y="643"/>
                      <a:pt x="13272" y="532"/>
                      <a:pt x="13738" y="532"/>
                    </a:cubicBezTo>
                    <a:close/>
                    <a:moveTo>
                      <a:pt x="13738" y="1656"/>
                    </a:moveTo>
                    <a:lnTo>
                      <a:pt x="13738" y="1656"/>
                    </a:lnTo>
                    <a:cubicBezTo>
                      <a:pt x="14073" y="1656"/>
                      <a:pt x="14095" y="1604"/>
                      <a:pt x="14095" y="1172"/>
                    </a:cubicBezTo>
                    <a:cubicBezTo>
                      <a:pt x="14095" y="739"/>
                      <a:pt x="14073" y="684"/>
                      <a:pt x="13738" y="684"/>
                    </a:cubicBezTo>
                    <a:cubicBezTo>
                      <a:pt x="13401" y="684"/>
                      <a:pt x="13379" y="739"/>
                      <a:pt x="13379" y="1172"/>
                    </a:cubicBezTo>
                    <a:cubicBezTo>
                      <a:pt x="13379" y="1604"/>
                      <a:pt x="13401" y="1656"/>
                      <a:pt x="13738" y="1656"/>
                    </a:cubicBezTo>
                    <a:close/>
                    <a:moveTo>
                      <a:pt x="15159" y="547"/>
                    </a:moveTo>
                    <a:lnTo>
                      <a:pt x="15159" y="547"/>
                    </a:lnTo>
                    <a:cubicBezTo>
                      <a:pt x="15159" y="698"/>
                      <a:pt x="15159" y="698"/>
                      <a:pt x="15159" y="698"/>
                    </a:cubicBezTo>
                    <a:cubicBezTo>
                      <a:pt x="14831" y="698"/>
                      <a:pt x="14831" y="698"/>
                      <a:pt x="14831" y="698"/>
                    </a:cubicBezTo>
                    <a:cubicBezTo>
                      <a:pt x="14831" y="1796"/>
                      <a:pt x="14831" y="1796"/>
                      <a:pt x="14831" y="1796"/>
                    </a:cubicBezTo>
                    <a:cubicBezTo>
                      <a:pt x="14642" y="1796"/>
                      <a:pt x="14642" y="1796"/>
                      <a:pt x="14642" y="1796"/>
                    </a:cubicBezTo>
                    <a:cubicBezTo>
                      <a:pt x="14642" y="698"/>
                      <a:pt x="14642" y="698"/>
                      <a:pt x="14642" y="698"/>
                    </a:cubicBezTo>
                    <a:cubicBezTo>
                      <a:pt x="14450" y="698"/>
                      <a:pt x="14450" y="698"/>
                      <a:pt x="14450" y="698"/>
                    </a:cubicBezTo>
                    <a:cubicBezTo>
                      <a:pt x="14450" y="547"/>
                      <a:pt x="14450" y="547"/>
                      <a:pt x="14450" y="547"/>
                    </a:cubicBezTo>
                    <a:cubicBezTo>
                      <a:pt x="14642" y="547"/>
                      <a:pt x="14642" y="547"/>
                      <a:pt x="14642" y="547"/>
                    </a:cubicBezTo>
                    <a:cubicBezTo>
                      <a:pt x="14642" y="399"/>
                      <a:pt x="14642" y="399"/>
                      <a:pt x="14642" y="399"/>
                    </a:cubicBezTo>
                    <a:cubicBezTo>
                      <a:pt x="14642" y="92"/>
                      <a:pt x="14738" y="0"/>
                      <a:pt x="15045" y="0"/>
                    </a:cubicBezTo>
                    <a:cubicBezTo>
                      <a:pt x="15082" y="0"/>
                      <a:pt x="15123" y="0"/>
                      <a:pt x="15159" y="4"/>
                    </a:cubicBezTo>
                    <a:cubicBezTo>
                      <a:pt x="15159" y="155"/>
                      <a:pt x="15159" y="155"/>
                      <a:pt x="15159" y="155"/>
                    </a:cubicBezTo>
                    <a:cubicBezTo>
                      <a:pt x="15123" y="151"/>
                      <a:pt x="15082" y="151"/>
                      <a:pt x="15045" y="151"/>
                    </a:cubicBezTo>
                    <a:cubicBezTo>
                      <a:pt x="14856" y="151"/>
                      <a:pt x="14831" y="211"/>
                      <a:pt x="14831" y="377"/>
                    </a:cubicBezTo>
                    <a:cubicBezTo>
                      <a:pt x="14831" y="547"/>
                      <a:pt x="14831" y="547"/>
                      <a:pt x="14831" y="547"/>
                    </a:cubicBezTo>
                    <a:lnTo>
                      <a:pt x="15159" y="547"/>
                    </a:lnTo>
                    <a:close/>
                    <a:moveTo>
                      <a:pt x="16327" y="547"/>
                    </a:moveTo>
                    <a:lnTo>
                      <a:pt x="16327" y="547"/>
                    </a:lnTo>
                    <a:cubicBezTo>
                      <a:pt x="16320" y="702"/>
                      <a:pt x="16320" y="702"/>
                      <a:pt x="16320" y="702"/>
                    </a:cubicBezTo>
                    <a:cubicBezTo>
                      <a:pt x="16324" y="706"/>
                      <a:pt x="16324" y="706"/>
                      <a:pt x="16324" y="706"/>
                    </a:cubicBezTo>
                    <a:cubicBezTo>
                      <a:pt x="16390" y="569"/>
                      <a:pt x="16538" y="532"/>
                      <a:pt x="16678" y="532"/>
                    </a:cubicBezTo>
                    <a:cubicBezTo>
                      <a:pt x="16919" y="532"/>
                      <a:pt x="17026" y="650"/>
                      <a:pt x="17026" y="883"/>
                    </a:cubicBezTo>
                    <a:cubicBezTo>
                      <a:pt x="17026" y="976"/>
                      <a:pt x="17026" y="976"/>
                      <a:pt x="17026" y="976"/>
                    </a:cubicBezTo>
                    <a:cubicBezTo>
                      <a:pt x="16848" y="976"/>
                      <a:pt x="16848" y="976"/>
                      <a:pt x="16848" y="976"/>
                    </a:cubicBezTo>
                    <a:cubicBezTo>
                      <a:pt x="16848" y="891"/>
                      <a:pt x="16848" y="891"/>
                      <a:pt x="16848" y="891"/>
                    </a:cubicBezTo>
                    <a:cubicBezTo>
                      <a:pt x="16848" y="739"/>
                      <a:pt x="16797" y="684"/>
                      <a:pt x="16638" y="684"/>
                    </a:cubicBezTo>
                    <a:cubicBezTo>
                      <a:pt x="16405" y="684"/>
                      <a:pt x="16327" y="798"/>
                      <a:pt x="16335" y="1016"/>
                    </a:cubicBezTo>
                    <a:cubicBezTo>
                      <a:pt x="16335" y="1796"/>
                      <a:pt x="16335" y="1796"/>
                      <a:pt x="16335" y="1796"/>
                    </a:cubicBezTo>
                    <a:cubicBezTo>
                      <a:pt x="16146" y="1796"/>
                      <a:pt x="16146" y="1796"/>
                      <a:pt x="16146" y="1796"/>
                    </a:cubicBezTo>
                    <a:cubicBezTo>
                      <a:pt x="16146" y="547"/>
                      <a:pt x="16146" y="547"/>
                      <a:pt x="16146" y="547"/>
                    </a:cubicBezTo>
                    <a:lnTo>
                      <a:pt x="16327" y="547"/>
                    </a:lnTo>
                    <a:close/>
                    <a:moveTo>
                      <a:pt x="18294" y="1419"/>
                    </a:moveTo>
                    <a:lnTo>
                      <a:pt x="18294" y="1419"/>
                    </a:lnTo>
                    <a:cubicBezTo>
                      <a:pt x="18294" y="1464"/>
                      <a:pt x="18294" y="1464"/>
                      <a:pt x="18294" y="1464"/>
                    </a:cubicBezTo>
                    <a:cubicBezTo>
                      <a:pt x="18294" y="1792"/>
                      <a:pt x="18042" y="1811"/>
                      <a:pt x="17761" y="1811"/>
                    </a:cubicBezTo>
                    <a:cubicBezTo>
                      <a:pt x="17273" y="1811"/>
                      <a:pt x="17200" y="1648"/>
                      <a:pt x="17200" y="1172"/>
                    </a:cubicBezTo>
                    <a:cubicBezTo>
                      <a:pt x="17200" y="654"/>
                      <a:pt x="17314" y="532"/>
                      <a:pt x="17761" y="532"/>
                    </a:cubicBezTo>
                    <a:cubicBezTo>
                      <a:pt x="18168" y="532"/>
                      <a:pt x="18294" y="625"/>
                      <a:pt x="18294" y="1086"/>
                    </a:cubicBezTo>
                    <a:cubicBezTo>
                      <a:pt x="18294" y="1212"/>
                      <a:pt x="18294" y="1212"/>
                      <a:pt x="18294" y="1212"/>
                    </a:cubicBezTo>
                    <a:cubicBezTo>
                      <a:pt x="17395" y="1212"/>
                      <a:pt x="17395" y="1212"/>
                      <a:pt x="17395" y="1212"/>
                    </a:cubicBezTo>
                    <a:cubicBezTo>
                      <a:pt x="17395" y="1608"/>
                      <a:pt x="17425" y="1656"/>
                      <a:pt x="17761" y="1656"/>
                    </a:cubicBezTo>
                    <a:cubicBezTo>
                      <a:pt x="18020" y="1656"/>
                      <a:pt x="18101" y="1641"/>
                      <a:pt x="18101" y="1464"/>
                    </a:cubicBezTo>
                    <a:cubicBezTo>
                      <a:pt x="18101" y="1419"/>
                      <a:pt x="18101" y="1419"/>
                      <a:pt x="18101" y="1419"/>
                    </a:cubicBezTo>
                    <a:lnTo>
                      <a:pt x="18294" y="1419"/>
                    </a:lnTo>
                    <a:close/>
                    <a:moveTo>
                      <a:pt x="18101" y="1061"/>
                    </a:moveTo>
                    <a:lnTo>
                      <a:pt x="18101" y="1061"/>
                    </a:lnTo>
                    <a:cubicBezTo>
                      <a:pt x="18090" y="706"/>
                      <a:pt x="18046" y="684"/>
                      <a:pt x="17761" y="684"/>
                    </a:cubicBezTo>
                    <a:cubicBezTo>
                      <a:pt x="17421" y="684"/>
                      <a:pt x="17410" y="772"/>
                      <a:pt x="17395" y="1061"/>
                    </a:cubicBezTo>
                    <a:lnTo>
                      <a:pt x="18101" y="1061"/>
                    </a:lnTo>
                    <a:close/>
                    <a:moveTo>
                      <a:pt x="19591" y="872"/>
                    </a:moveTo>
                    <a:lnTo>
                      <a:pt x="19591" y="872"/>
                    </a:lnTo>
                    <a:cubicBezTo>
                      <a:pt x="19395" y="872"/>
                      <a:pt x="19395" y="872"/>
                      <a:pt x="19395" y="872"/>
                    </a:cubicBezTo>
                    <a:cubicBezTo>
                      <a:pt x="19395" y="824"/>
                      <a:pt x="19395" y="824"/>
                      <a:pt x="19395" y="824"/>
                    </a:cubicBezTo>
                    <a:cubicBezTo>
                      <a:pt x="19395" y="698"/>
                      <a:pt x="19299" y="698"/>
                      <a:pt x="19103" y="698"/>
                    </a:cubicBezTo>
                    <a:cubicBezTo>
                      <a:pt x="18866" y="698"/>
                      <a:pt x="18752" y="698"/>
                      <a:pt x="18752" y="850"/>
                    </a:cubicBezTo>
                    <a:cubicBezTo>
                      <a:pt x="18752" y="1075"/>
                      <a:pt x="18815" y="1057"/>
                      <a:pt x="19011" y="1068"/>
                    </a:cubicBezTo>
                    <a:cubicBezTo>
                      <a:pt x="19332" y="1086"/>
                      <a:pt x="19624" y="1038"/>
                      <a:pt x="19624" y="1445"/>
                    </a:cubicBezTo>
                    <a:cubicBezTo>
                      <a:pt x="19624" y="1796"/>
                      <a:pt x="19380" y="1811"/>
                      <a:pt x="19103" y="1811"/>
                    </a:cubicBezTo>
                    <a:cubicBezTo>
                      <a:pt x="18833" y="1811"/>
                      <a:pt x="18549" y="1796"/>
                      <a:pt x="18549" y="1519"/>
                    </a:cubicBezTo>
                    <a:cubicBezTo>
                      <a:pt x="18549" y="1401"/>
                      <a:pt x="18549" y="1401"/>
                      <a:pt x="18549" y="1401"/>
                    </a:cubicBezTo>
                    <a:cubicBezTo>
                      <a:pt x="18744" y="1401"/>
                      <a:pt x="18744" y="1401"/>
                      <a:pt x="18744" y="1401"/>
                    </a:cubicBezTo>
                    <a:cubicBezTo>
                      <a:pt x="18744" y="1497"/>
                      <a:pt x="18744" y="1497"/>
                      <a:pt x="18744" y="1497"/>
                    </a:cubicBezTo>
                    <a:cubicBezTo>
                      <a:pt x="18744" y="1619"/>
                      <a:pt x="18818" y="1645"/>
                      <a:pt x="19103" y="1645"/>
                    </a:cubicBezTo>
                    <a:cubicBezTo>
                      <a:pt x="19232" y="1645"/>
                      <a:pt x="19428" y="1670"/>
                      <a:pt x="19428" y="1452"/>
                    </a:cubicBezTo>
                    <a:cubicBezTo>
                      <a:pt x="19428" y="1216"/>
                      <a:pt x="19332" y="1260"/>
                      <a:pt x="19103" y="1245"/>
                    </a:cubicBezTo>
                    <a:cubicBezTo>
                      <a:pt x="18833" y="1227"/>
                      <a:pt x="18560" y="1257"/>
                      <a:pt x="18560" y="902"/>
                    </a:cubicBezTo>
                    <a:cubicBezTo>
                      <a:pt x="18560" y="540"/>
                      <a:pt x="18767" y="532"/>
                      <a:pt x="19103" y="532"/>
                    </a:cubicBezTo>
                    <a:cubicBezTo>
                      <a:pt x="19321" y="532"/>
                      <a:pt x="19591" y="543"/>
                      <a:pt x="19591" y="824"/>
                    </a:cubicBezTo>
                    <a:lnTo>
                      <a:pt x="19591" y="872"/>
                    </a:lnTo>
                    <a:close/>
                    <a:moveTo>
                      <a:pt x="20411" y="532"/>
                    </a:moveTo>
                    <a:lnTo>
                      <a:pt x="20411" y="532"/>
                    </a:lnTo>
                    <a:cubicBezTo>
                      <a:pt x="20877" y="532"/>
                      <a:pt x="20966" y="643"/>
                      <a:pt x="20966" y="1172"/>
                    </a:cubicBezTo>
                    <a:cubicBezTo>
                      <a:pt x="20966" y="1696"/>
                      <a:pt x="20877" y="1811"/>
                      <a:pt x="20411" y="1811"/>
                    </a:cubicBezTo>
                    <a:cubicBezTo>
                      <a:pt x="19949" y="1811"/>
                      <a:pt x="19857" y="1696"/>
                      <a:pt x="19857" y="1172"/>
                    </a:cubicBezTo>
                    <a:cubicBezTo>
                      <a:pt x="19857" y="643"/>
                      <a:pt x="19949" y="532"/>
                      <a:pt x="20411" y="532"/>
                    </a:cubicBezTo>
                    <a:close/>
                    <a:moveTo>
                      <a:pt x="20411" y="1656"/>
                    </a:moveTo>
                    <a:lnTo>
                      <a:pt x="20411" y="1656"/>
                    </a:lnTo>
                    <a:cubicBezTo>
                      <a:pt x="20748" y="1656"/>
                      <a:pt x="20770" y="1604"/>
                      <a:pt x="20770" y="1172"/>
                    </a:cubicBezTo>
                    <a:cubicBezTo>
                      <a:pt x="20770" y="739"/>
                      <a:pt x="20748" y="684"/>
                      <a:pt x="20411" y="684"/>
                    </a:cubicBezTo>
                    <a:cubicBezTo>
                      <a:pt x="20079" y="684"/>
                      <a:pt x="20053" y="739"/>
                      <a:pt x="20053" y="1172"/>
                    </a:cubicBezTo>
                    <a:cubicBezTo>
                      <a:pt x="20053" y="1604"/>
                      <a:pt x="20079" y="1656"/>
                      <a:pt x="20411" y="1656"/>
                    </a:cubicBezTo>
                    <a:close/>
                    <a:moveTo>
                      <a:pt x="22108" y="1630"/>
                    </a:moveTo>
                    <a:lnTo>
                      <a:pt x="22108" y="1630"/>
                    </a:lnTo>
                    <a:cubicBezTo>
                      <a:pt x="22104" y="1630"/>
                      <a:pt x="22104" y="1630"/>
                      <a:pt x="22104" y="1630"/>
                    </a:cubicBezTo>
                    <a:cubicBezTo>
                      <a:pt x="22037" y="1781"/>
                      <a:pt x="21879" y="1811"/>
                      <a:pt x="21712" y="1811"/>
                    </a:cubicBezTo>
                    <a:cubicBezTo>
                      <a:pt x="21383" y="1811"/>
                      <a:pt x="21265" y="1678"/>
                      <a:pt x="21265" y="1349"/>
                    </a:cubicBezTo>
                    <a:cubicBezTo>
                      <a:pt x="21265" y="547"/>
                      <a:pt x="21265" y="547"/>
                      <a:pt x="21265" y="547"/>
                    </a:cubicBezTo>
                    <a:cubicBezTo>
                      <a:pt x="21454" y="547"/>
                      <a:pt x="21454" y="547"/>
                      <a:pt x="21454" y="547"/>
                    </a:cubicBezTo>
                    <a:cubicBezTo>
                      <a:pt x="21454" y="1349"/>
                      <a:pt x="21454" y="1349"/>
                      <a:pt x="21454" y="1349"/>
                    </a:cubicBezTo>
                    <a:cubicBezTo>
                      <a:pt x="21454" y="1552"/>
                      <a:pt x="21468" y="1656"/>
                      <a:pt x="21708" y="1656"/>
                    </a:cubicBezTo>
                    <a:cubicBezTo>
                      <a:pt x="21975" y="1656"/>
                      <a:pt x="22111" y="1615"/>
                      <a:pt x="22111" y="1316"/>
                    </a:cubicBezTo>
                    <a:cubicBezTo>
                      <a:pt x="22111" y="547"/>
                      <a:pt x="22111" y="547"/>
                      <a:pt x="22111" y="547"/>
                    </a:cubicBezTo>
                    <a:cubicBezTo>
                      <a:pt x="22296" y="547"/>
                      <a:pt x="22296" y="547"/>
                      <a:pt x="22296" y="547"/>
                    </a:cubicBezTo>
                    <a:cubicBezTo>
                      <a:pt x="22296" y="1796"/>
                      <a:pt x="22296" y="1796"/>
                      <a:pt x="22296" y="1796"/>
                    </a:cubicBezTo>
                    <a:cubicBezTo>
                      <a:pt x="22108" y="1796"/>
                      <a:pt x="22108" y="1796"/>
                      <a:pt x="22108" y="1796"/>
                    </a:cubicBezTo>
                    <a:lnTo>
                      <a:pt x="22108" y="1630"/>
                    </a:lnTo>
                    <a:close/>
                    <a:moveTo>
                      <a:pt x="22802" y="547"/>
                    </a:moveTo>
                    <a:lnTo>
                      <a:pt x="22802" y="547"/>
                    </a:lnTo>
                    <a:cubicBezTo>
                      <a:pt x="22795" y="702"/>
                      <a:pt x="22795" y="702"/>
                      <a:pt x="22795" y="702"/>
                    </a:cubicBezTo>
                    <a:cubicBezTo>
                      <a:pt x="22799" y="706"/>
                      <a:pt x="22799" y="706"/>
                      <a:pt x="22799" y="706"/>
                    </a:cubicBezTo>
                    <a:cubicBezTo>
                      <a:pt x="22862" y="569"/>
                      <a:pt x="23013" y="532"/>
                      <a:pt x="23154" y="532"/>
                    </a:cubicBezTo>
                    <a:cubicBezTo>
                      <a:pt x="23394" y="532"/>
                      <a:pt x="23501" y="650"/>
                      <a:pt x="23501" y="883"/>
                    </a:cubicBezTo>
                    <a:cubicBezTo>
                      <a:pt x="23501" y="976"/>
                      <a:pt x="23501" y="976"/>
                      <a:pt x="23501" y="976"/>
                    </a:cubicBezTo>
                    <a:cubicBezTo>
                      <a:pt x="23324" y="976"/>
                      <a:pt x="23324" y="976"/>
                      <a:pt x="23324" y="976"/>
                    </a:cubicBezTo>
                    <a:cubicBezTo>
                      <a:pt x="23324" y="891"/>
                      <a:pt x="23324" y="891"/>
                      <a:pt x="23324" y="891"/>
                    </a:cubicBezTo>
                    <a:cubicBezTo>
                      <a:pt x="23324" y="739"/>
                      <a:pt x="23268" y="684"/>
                      <a:pt x="23113" y="684"/>
                    </a:cubicBezTo>
                    <a:cubicBezTo>
                      <a:pt x="22880" y="684"/>
                      <a:pt x="22802" y="798"/>
                      <a:pt x="22810" y="1016"/>
                    </a:cubicBezTo>
                    <a:cubicBezTo>
                      <a:pt x="22810" y="1796"/>
                      <a:pt x="22810" y="1796"/>
                      <a:pt x="22810" y="1796"/>
                    </a:cubicBezTo>
                    <a:cubicBezTo>
                      <a:pt x="22621" y="1796"/>
                      <a:pt x="22621" y="1796"/>
                      <a:pt x="22621" y="1796"/>
                    </a:cubicBezTo>
                    <a:cubicBezTo>
                      <a:pt x="22621" y="547"/>
                      <a:pt x="22621" y="547"/>
                      <a:pt x="22621" y="547"/>
                    </a:cubicBezTo>
                    <a:lnTo>
                      <a:pt x="22802" y="547"/>
                    </a:lnTo>
                    <a:close/>
                    <a:moveTo>
                      <a:pt x="24754" y="1345"/>
                    </a:moveTo>
                    <a:lnTo>
                      <a:pt x="24754" y="1345"/>
                    </a:lnTo>
                    <a:cubicBezTo>
                      <a:pt x="24754" y="1412"/>
                      <a:pt x="24754" y="1412"/>
                      <a:pt x="24754" y="1412"/>
                    </a:cubicBezTo>
                    <a:cubicBezTo>
                      <a:pt x="24754" y="1763"/>
                      <a:pt x="24521" y="1811"/>
                      <a:pt x="24222" y="1811"/>
                    </a:cubicBezTo>
                    <a:cubicBezTo>
                      <a:pt x="23704" y="1811"/>
                      <a:pt x="23667" y="1611"/>
                      <a:pt x="23667" y="1146"/>
                    </a:cubicBezTo>
                    <a:cubicBezTo>
                      <a:pt x="23667" y="739"/>
                      <a:pt x="23741" y="532"/>
                      <a:pt x="24192" y="532"/>
                    </a:cubicBezTo>
                    <a:cubicBezTo>
                      <a:pt x="24495" y="532"/>
                      <a:pt x="24732" y="565"/>
                      <a:pt x="24732" y="920"/>
                    </a:cubicBezTo>
                    <a:cubicBezTo>
                      <a:pt x="24732" y="953"/>
                      <a:pt x="24732" y="953"/>
                      <a:pt x="24732" y="953"/>
                    </a:cubicBezTo>
                    <a:cubicBezTo>
                      <a:pt x="24543" y="953"/>
                      <a:pt x="24543" y="953"/>
                      <a:pt x="24543" y="953"/>
                    </a:cubicBezTo>
                    <a:cubicBezTo>
                      <a:pt x="24543" y="917"/>
                      <a:pt x="24543" y="917"/>
                      <a:pt x="24543" y="917"/>
                    </a:cubicBezTo>
                    <a:cubicBezTo>
                      <a:pt x="24543" y="691"/>
                      <a:pt x="24421" y="684"/>
                      <a:pt x="24203" y="684"/>
                    </a:cubicBezTo>
                    <a:cubicBezTo>
                      <a:pt x="23871" y="684"/>
                      <a:pt x="23863" y="798"/>
                      <a:pt x="23863" y="1197"/>
                    </a:cubicBezTo>
                    <a:cubicBezTo>
                      <a:pt x="23863" y="1552"/>
                      <a:pt x="23878" y="1656"/>
                      <a:pt x="24244" y="1656"/>
                    </a:cubicBezTo>
                    <a:cubicBezTo>
                      <a:pt x="24480" y="1656"/>
                      <a:pt x="24565" y="1630"/>
                      <a:pt x="24565" y="1404"/>
                    </a:cubicBezTo>
                    <a:cubicBezTo>
                      <a:pt x="24565" y="1345"/>
                      <a:pt x="24565" y="1345"/>
                      <a:pt x="24565" y="1345"/>
                    </a:cubicBezTo>
                    <a:lnTo>
                      <a:pt x="24754" y="1345"/>
                    </a:lnTo>
                    <a:close/>
                    <a:moveTo>
                      <a:pt x="26088" y="1419"/>
                    </a:moveTo>
                    <a:lnTo>
                      <a:pt x="26088" y="1419"/>
                    </a:lnTo>
                    <a:cubicBezTo>
                      <a:pt x="26088" y="1464"/>
                      <a:pt x="26088" y="1464"/>
                      <a:pt x="26088" y="1464"/>
                    </a:cubicBezTo>
                    <a:cubicBezTo>
                      <a:pt x="26088" y="1792"/>
                      <a:pt x="25833" y="1811"/>
                      <a:pt x="25552" y="1811"/>
                    </a:cubicBezTo>
                    <a:cubicBezTo>
                      <a:pt x="25068" y="1811"/>
                      <a:pt x="24994" y="1648"/>
                      <a:pt x="24994" y="1172"/>
                    </a:cubicBezTo>
                    <a:cubicBezTo>
                      <a:pt x="24994" y="654"/>
                      <a:pt x="25109" y="532"/>
                      <a:pt x="25552" y="532"/>
                    </a:cubicBezTo>
                    <a:cubicBezTo>
                      <a:pt x="25959" y="532"/>
                      <a:pt x="26088" y="625"/>
                      <a:pt x="26088" y="1086"/>
                    </a:cubicBezTo>
                    <a:cubicBezTo>
                      <a:pt x="26088" y="1212"/>
                      <a:pt x="26088" y="1212"/>
                      <a:pt x="26088" y="1212"/>
                    </a:cubicBezTo>
                    <a:cubicBezTo>
                      <a:pt x="25186" y="1212"/>
                      <a:pt x="25186" y="1212"/>
                      <a:pt x="25186" y="1212"/>
                    </a:cubicBezTo>
                    <a:cubicBezTo>
                      <a:pt x="25186" y="1608"/>
                      <a:pt x="25216" y="1656"/>
                      <a:pt x="25552" y="1656"/>
                    </a:cubicBezTo>
                    <a:cubicBezTo>
                      <a:pt x="25811" y="1656"/>
                      <a:pt x="25892" y="1641"/>
                      <a:pt x="25892" y="1464"/>
                    </a:cubicBezTo>
                    <a:cubicBezTo>
                      <a:pt x="25892" y="1419"/>
                      <a:pt x="25892" y="1419"/>
                      <a:pt x="25892" y="1419"/>
                    </a:cubicBezTo>
                    <a:lnTo>
                      <a:pt x="26088" y="1419"/>
                    </a:lnTo>
                    <a:close/>
                    <a:moveTo>
                      <a:pt x="25892" y="1061"/>
                    </a:moveTo>
                    <a:lnTo>
                      <a:pt x="25892" y="1061"/>
                    </a:lnTo>
                    <a:cubicBezTo>
                      <a:pt x="25881" y="706"/>
                      <a:pt x="25841" y="684"/>
                      <a:pt x="25552" y="684"/>
                    </a:cubicBezTo>
                    <a:cubicBezTo>
                      <a:pt x="25212" y="684"/>
                      <a:pt x="25201" y="772"/>
                      <a:pt x="25186" y="1061"/>
                    </a:cubicBezTo>
                    <a:lnTo>
                      <a:pt x="25892" y="1061"/>
                    </a:lnTo>
                    <a:close/>
                    <a:moveTo>
                      <a:pt x="27382" y="872"/>
                    </a:moveTo>
                    <a:lnTo>
                      <a:pt x="27382" y="872"/>
                    </a:lnTo>
                    <a:cubicBezTo>
                      <a:pt x="27186" y="872"/>
                      <a:pt x="27186" y="872"/>
                      <a:pt x="27186" y="872"/>
                    </a:cubicBezTo>
                    <a:cubicBezTo>
                      <a:pt x="27186" y="824"/>
                      <a:pt x="27186" y="824"/>
                      <a:pt x="27186" y="824"/>
                    </a:cubicBezTo>
                    <a:cubicBezTo>
                      <a:pt x="27186" y="698"/>
                      <a:pt x="27093" y="698"/>
                      <a:pt x="26894" y="698"/>
                    </a:cubicBezTo>
                    <a:cubicBezTo>
                      <a:pt x="26657" y="698"/>
                      <a:pt x="26546" y="698"/>
                      <a:pt x="26546" y="850"/>
                    </a:cubicBezTo>
                    <a:cubicBezTo>
                      <a:pt x="26546" y="1075"/>
                      <a:pt x="26605" y="1057"/>
                      <a:pt x="26801" y="1068"/>
                    </a:cubicBezTo>
                    <a:cubicBezTo>
                      <a:pt x="27123" y="1086"/>
                      <a:pt x="27415" y="1038"/>
                      <a:pt x="27415" y="1445"/>
                    </a:cubicBezTo>
                    <a:cubicBezTo>
                      <a:pt x="27415" y="1796"/>
                      <a:pt x="27171" y="1811"/>
                      <a:pt x="26894" y="1811"/>
                    </a:cubicBezTo>
                    <a:cubicBezTo>
                      <a:pt x="26624" y="1811"/>
                      <a:pt x="26339" y="1796"/>
                      <a:pt x="26339" y="1519"/>
                    </a:cubicBezTo>
                    <a:cubicBezTo>
                      <a:pt x="26339" y="1401"/>
                      <a:pt x="26339" y="1401"/>
                      <a:pt x="26339" y="1401"/>
                    </a:cubicBezTo>
                    <a:cubicBezTo>
                      <a:pt x="26535" y="1401"/>
                      <a:pt x="26535" y="1401"/>
                      <a:pt x="26535" y="1401"/>
                    </a:cubicBezTo>
                    <a:cubicBezTo>
                      <a:pt x="26535" y="1497"/>
                      <a:pt x="26535" y="1497"/>
                      <a:pt x="26535" y="1497"/>
                    </a:cubicBezTo>
                    <a:cubicBezTo>
                      <a:pt x="26535" y="1619"/>
                      <a:pt x="26609" y="1645"/>
                      <a:pt x="26894" y="1645"/>
                    </a:cubicBezTo>
                    <a:cubicBezTo>
                      <a:pt x="27023" y="1645"/>
                      <a:pt x="27219" y="1670"/>
                      <a:pt x="27219" y="1452"/>
                    </a:cubicBezTo>
                    <a:cubicBezTo>
                      <a:pt x="27219" y="1216"/>
                      <a:pt x="27123" y="1260"/>
                      <a:pt x="26894" y="1245"/>
                    </a:cubicBezTo>
                    <a:cubicBezTo>
                      <a:pt x="26624" y="1227"/>
                      <a:pt x="26350" y="1257"/>
                      <a:pt x="26350" y="902"/>
                    </a:cubicBezTo>
                    <a:cubicBezTo>
                      <a:pt x="26350" y="540"/>
                      <a:pt x="26557" y="532"/>
                      <a:pt x="26894" y="532"/>
                    </a:cubicBezTo>
                    <a:cubicBezTo>
                      <a:pt x="27112" y="532"/>
                      <a:pt x="27382" y="543"/>
                      <a:pt x="27382" y="824"/>
                    </a:cubicBezTo>
                    <a:lnTo>
                      <a:pt x="27382" y="872"/>
                    </a:lnTo>
                    <a:close/>
                    <a:moveTo>
                      <a:pt x="27999" y="1796"/>
                    </a:moveTo>
                    <a:lnTo>
                      <a:pt x="27999" y="1796"/>
                    </a:lnTo>
                    <a:cubicBezTo>
                      <a:pt x="27788" y="1796"/>
                      <a:pt x="27788" y="1796"/>
                      <a:pt x="27788" y="1796"/>
                    </a:cubicBezTo>
                    <a:cubicBezTo>
                      <a:pt x="27788" y="1552"/>
                      <a:pt x="27788" y="1552"/>
                      <a:pt x="27788" y="1552"/>
                    </a:cubicBezTo>
                    <a:cubicBezTo>
                      <a:pt x="27999" y="1552"/>
                      <a:pt x="27999" y="1552"/>
                      <a:pt x="27999" y="1552"/>
                    </a:cubicBezTo>
                    <a:lnTo>
                      <a:pt x="27999" y="1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pic>
        <p:nvPicPr>
          <p:cNvPr id="61" name="Picture 60" descr="A picture containing drawing&#10;&#10;Description automatically generated">
            <a:extLst>
              <a:ext uri="{FF2B5EF4-FFF2-40B4-BE49-F238E27FC236}">
                <a16:creationId xmlns:a16="http://schemas.microsoft.com/office/drawing/2014/main" id="{F5A0EEF0-5F83-0342-8942-E15153A13A78}"/>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62" name="Picture 61" descr="A close up of a sign&#10;&#10;Description automatically generated">
            <a:extLst>
              <a:ext uri="{FF2B5EF4-FFF2-40B4-BE49-F238E27FC236}">
                <a16:creationId xmlns:a16="http://schemas.microsoft.com/office/drawing/2014/main" id="{C8BD1A9A-E679-9044-9362-6680B31CFA57}"/>
              </a:ext>
            </a:extLst>
          </p:cNvPr>
          <p:cNvPicPr>
            <a:picLocks noChangeAspect="1"/>
          </p:cNvPicPr>
          <p:nvPr userDrawn="1"/>
        </p:nvPicPr>
        <p:blipFill>
          <a:blip r:embed="rId3"/>
          <a:stretch>
            <a:fillRect/>
          </a:stretch>
        </p:blipFill>
        <p:spPr>
          <a:xfrm>
            <a:off x="9670767" y="5889236"/>
            <a:ext cx="1824321" cy="536565"/>
          </a:xfrm>
          <a:prstGeom prst="rect">
            <a:avLst/>
          </a:prstGeom>
        </p:spPr>
      </p:pic>
      <p:sp>
        <p:nvSpPr>
          <p:cNvPr id="63" name="Rectangle 62">
            <a:extLst>
              <a:ext uri="{FF2B5EF4-FFF2-40B4-BE49-F238E27FC236}">
                <a16:creationId xmlns:a16="http://schemas.microsoft.com/office/drawing/2014/main" id="{3861C86E-C6AF-C94E-924B-67F4579CBE4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869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Title and Logo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6ED16F-8628-3A43-87DF-42CBEEDC2E0F}"/>
              </a:ext>
            </a:extLst>
          </p:cNvPr>
          <p:cNvSpPr>
            <a:spLocks noGrp="1"/>
          </p:cNvSpPr>
          <p:nvPr>
            <p:ph type="title"/>
          </p:nvPr>
        </p:nvSpPr>
        <p:spPr/>
        <p:txBody>
          <a:bodyPr/>
          <a:lstStyle/>
          <a:p>
            <a:r>
              <a:rPr lang="en-GB" dirty="0"/>
              <a:t>Click </a:t>
            </a:r>
            <a:r>
              <a:rPr lang="en-AU" noProof="0" dirty="0"/>
              <a:t>to</a:t>
            </a:r>
            <a:r>
              <a:rPr lang="en-GB" dirty="0"/>
              <a:t> edit Master title style</a:t>
            </a:r>
            <a:endParaRPr lang="en-US" dirty="0"/>
          </a:p>
        </p:txBody>
      </p:sp>
      <p:sp>
        <p:nvSpPr>
          <p:cNvPr id="12" name="Rectangle 11">
            <a:extLst>
              <a:ext uri="{FF2B5EF4-FFF2-40B4-BE49-F238E27FC236}">
                <a16:creationId xmlns:a16="http://schemas.microsoft.com/office/drawing/2014/main" id="{742EE999-E660-274B-B17C-A81F7280156D}"/>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EDACB794-5C94-4984-AD36-68307418BD47}"/>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3" name="Picture 2" descr="A close up of a sign&#10;&#10;Description automatically generated">
            <a:extLst>
              <a:ext uri="{FF2B5EF4-FFF2-40B4-BE49-F238E27FC236}">
                <a16:creationId xmlns:a16="http://schemas.microsoft.com/office/drawing/2014/main" id="{A54F12B2-5ADC-4ED5-956C-01B86047BDB3}"/>
              </a:ext>
            </a:extLst>
          </p:cNvPr>
          <p:cNvPicPr>
            <a:picLocks noChangeAspect="1"/>
          </p:cNvPicPr>
          <p:nvPr userDrawn="1"/>
        </p:nvPicPr>
        <p:blipFill>
          <a:blip r:embed="rId3"/>
          <a:stretch>
            <a:fillRect/>
          </a:stretch>
        </p:blipFill>
        <p:spPr>
          <a:xfrm>
            <a:off x="9670767" y="5889236"/>
            <a:ext cx="1824321" cy="536565"/>
          </a:xfrm>
          <a:prstGeom prst="rect">
            <a:avLst/>
          </a:prstGeom>
        </p:spPr>
      </p:pic>
    </p:spTree>
    <p:extLst>
      <p:ext uri="{BB962C8B-B14F-4D97-AF65-F5344CB8AC3E}">
        <p14:creationId xmlns:p14="http://schemas.microsoft.com/office/powerpoint/2010/main" val="1351454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with Logos">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2267FD1-6F97-4D41-B310-E004E9C7B07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9CED5845-540E-4C45-B6EB-B9314CB4F397}"/>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3" name="Picture 2" descr="A close up of a sign&#10;&#10;Description automatically generated">
            <a:extLst>
              <a:ext uri="{FF2B5EF4-FFF2-40B4-BE49-F238E27FC236}">
                <a16:creationId xmlns:a16="http://schemas.microsoft.com/office/drawing/2014/main" id="{4972C5AA-1897-4EC7-802C-203969262747}"/>
              </a:ext>
            </a:extLst>
          </p:cNvPr>
          <p:cNvPicPr>
            <a:picLocks noChangeAspect="1"/>
          </p:cNvPicPr>
          <p:nvPr userDrawn="1"/>
        </p:nvPicPr>
        <p:blipFill>
          <a:blip r:embed="rId3"/>
          <a:stretch>
            <a:fillRect/>
          </a:stretch>
        </p:blipFill>
        <p:spPr>
          <a:xfrm>
            <a:off x="9670767" y="5889236"/>
            <a:ext cx="1824321" cy="536565"/>
          </a:xfrm>
          <a:prstGeom prst="rect">
            <a:avLst/>
          </a:prstGeom>
        </p:spPr>
      </p:pic>
    </p:spTree>
    <p:extLst>
      <p:ext uri="{BB962C8B-B14F-4D97-AF65-F5344CB8AC3E}">
        <p14:creationId xmlns:p14="http://schemas.microsoft.com/office/powerpoint/2010/main" val="4020682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358C-9A3C-AF44-AEBF-20D4007B2B65}"/>
              </a:ext>
            </a:extLst>
          </p:cNvPr>
          <p:cNvSpPr>
            <a:spLocks noGrp="1"/>
          </p:cNvSpPr>
          <p:nvPr>
            <p:ph type="title"/>
          </p:nvPr>
        </p:nvSpPr>
        <p:spPr/>
        <p:txBody>
          <a:bodyPr/>
          <a:lstStyle/>
          <a:p>
            <a:r>
              <a:rPr lang="en-GB" dirty="0"/>
              <a:t>Click to edit Master title style</a:t>
            </a:r>
            <a:endParaRPr lang="en-US" dirty="0"/>
          </a:p>
        </p:txBody>
      </p:sp>
      <p:sp>
        <p:nvSpPr>
          <p:cNvPr id="4" name="Rectangle 3">
            <a:extLst>
              <a:ext uri="{FF2B5EF4-FFF2-40B4-BE49-F238E27FC236}">
                <a16:creationId xmlns:a16="http://schemas.microsoft.com/office/drawing/2014/main" id="{C511708E-3036-EF41-B0A9-3715D6D6C3A7}"/>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9361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4F134D0-685B-7D4C-B62F-FF84388BBABC}"/>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A329F16A-5156-8C43-A731-84EB0FE9E65E}"/>
              </a:ext>
            </a:extLst>
          </p:cNvPr>
          <p:cNvPicPr>
            <a:picLocks noChangeAspect="1"/>
          </p:cNvPicPr>
          <p:nvPr userDrawn="1"/>
        </p:nvPicPr>
        <p:blipFill>
          <a:blip r:embed="rId3"/>
          <a:stretch>
            <a:fillRect/>
          </a:stretch>
        </p:blipFill>
        <p:spPr>
          <a:xfrm>
            <a:off x="9675870" y="5972591"/>
            <a:ext cx="1824321" cy="536565"/>
          </a:xfrm>
          <a:prstGeom prst="rect">
            <a:avLst/>
          </a:prstGeom>
        </p:spPr>
      </p:pic>
      <p:sp>
        <p:nvSpPr>
          <p:cNvPr id="5" name="Rectangle 4">
            <a:extLst>
              <a:ext uri="{FF2B5EF4-FFF2-40B4-BE49-F238E27FC236}">
                <a16:creationId xmlns:a16="http://schemas.microsoft.com/office/drawing/2014/main" id="{70023C02-13CE-C743-9038-C9A06AC683B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BD61772-26BA-444B-9282-698996919EC4}"/>
              </a:ext>
            </a:extLst>
          </p:cNvPr>
          <p:cNvSpPr>
            <a:spLocks noGrp="1"/>
          </p:cNvSpPr>
          <p:nvPr>
            <p:ph type="title"/>
          </p:nvPr>
        </p:nvSpPr>
        <p:spPr/>
        <p:txBody>
          <a:bodyPr/>
          <a:lstStyle/>
          <a:p>
            <a:r>
              <a:rPr lang="en-AU" noProof="0"/>
              <a:t>Click to edit Master title style</a:t>
            </a:r>
          </a:p>
        </p:txBody>
      </p:sp>
      <p:sp>
        <p:nvSpPr>
          <p:cNvPr id="8" name="Text Placeholder 7">
            <a:extLst>
              <a:ext uri="{FF2B5EF4-FFF2-40B4-BE49-F238E27FC236}">
                <a16:creationId xmlns:a16="http://schemas.microsoft.com/office/drawing/2014/main" id="{F5F7B981-3346-6848-AFF6-0302502A1C1E}"/>
              </a:ext>
            </a:extLst>
          </p:cNvPr>
          <p:cNvSpPr>
            <a:spLocks noGrp="1"/>
          </p:cNvSpPr>
          <p:nvPr>
            <p:ph type="body" sz="quarter" idx="10"/>
          </p:nvPr>
        </p:nvSpPr>
        <p:spPr>
          <a:xfrm>
            <a:off x="695325" y="1412875"/>
            <a:ext cx="7297738"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440994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942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66404C81-B350-4C45-ABB1-78B66A36411E}" type="datetimeFigureOut">
              <a:rPr lang="en-AU" smtClean="0"/>
              <a:pPr/>
              <a:t>9/09/2020</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19D2451-AB74-43F7-ABB4-53DF94B1C68C}" type="slidenum">
              <a:rPr lang="en-AU" smtClean="0"/>
              <a:pPr/>
              <a:t>‹#›</a:t>
            </a:fld>
            <a:endParaRPr lang="en-AU"/>
          </a:p>
        </p:txBody>
      </p:sp>
    </p:spTree>
    <p:extLst>
      <p:ext uri="{BB962C8B-B14F-4D97-AF65-F5344CB8AC3E}">
        <p14:creationId xmlns:p14="http://schemas.microsoft.com/office/powerpoint/2010/main" val="1120194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66404C81-B350-4C45-ABB1-78B66A36411E}" type="datetimeFigureOut">
              <a:rPr lang="en-AU" smtClean="0"/>
              <a:pPr/>
              <a:t>9/09/2020</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19D2451-AB74-43F7-ABB4-53DF94B1C68C}" type="slidenum">
              <a:rPr lang="en-AU" smtClean="0"/>
              <a:pPr/>
              <a:t>‹#›</a:t>
            </a:fld>
            <a:endParaRPr lang="en-AU"/>
          </a:p>
        </p:txBody>
      </p:sp>
    </p:spTree>
    <p:extLst>
      <p:ext uri="{BB962C8B-B14F-4D97-AF65-F5344CB8AC3E}">
        <p14:creationId xmlns:p14="http://schemas.microsoft.com/office/powerpoint/2010/main" val="9497988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cument Identit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1E1C42C-2A16-974D-BB70-CB3A641AC93E}"/>
              </a:ext>
            </a:extLst>
          </p:cNvPr>
          <p:cNvGrpSpPr/>
          <p:nvPr userDrawn="1"/>
        </p:nvGrpSpPr>
        <p:grpSpPr>
          <a:xfrm>
            <a:off x="695324" y="1073366"/>
            <a:ext cx="10799764" cy="4515115"/>
            <a:chOff x="696912" y="845450"/>
            <a:chExt cx="10799764" cy="4515115"/>
          </a:xfrm>
        </p:grpSpPr>
        <p:sp>
          <p:nvSpPr>
            <p:cNvPr id="53" name="Freeform 52">
              <a:extLst>
                <a:ext uri="{FF2B5EF4-FFF2-40B4-BE49-F238E27FC236}">
                  <a16:creationId xmlns:a16="http://schemas.microsoft.com/office/drawing/2014/main" id="{527AB185-40B6-1A40-8AD1-76C3C1EEAA85}"/>
                </a:ext>
              </a:extLst>
            </p:cNvPr>
            <p:cNvSpPr>
              <a:spLocks noChangeArrowheads="1"/>
            </p:cNvSpPr>
            <p:nvPr/>
          </p:nvSpPr>
          <p:spPr bwMode="auto">
            <a:xfrm>
              <a:off x="1124752" y="845450"/>
              <a:ext cx="9942496" cy="2481183"/>
            </a:xfrm>
            <a:custGeom>
              <a:avLst/>
              <a:gdLst>
                <a:gd name="connsiteX0" fmla="*/ 3783065 w 8290912"/>
                <a:gd name="connsiteY0" fmla="*/ 1049340 h 2069025"/>
                <a:gd name="connsiteX1" fmla="*/ 3726593 w 8290912"/>
                <a:gd name="connsiteY1" fmla="*/ 1049534 h 2069025"/>
                <a:gd name="connsiteX2" fmla="*/ 3503578 w 8290912"/>
                <a:gd name="connsiteY2" fmla="*/ 1222979 h 2069025"/>
                <a:gd name="connsiteX3" fmla="*/ 3503578 w 8290912"/>
                <a:gd name="connsiteY3" fmla="*/ 1498833 h 2069025"/>
                <a:gd name="connsiteX4" fmla="*/ 3639816 w 8290912"/>
                <a:gd name="connsiteY4" fmla="*/ 1653631 h 2069025"/>
                <a:gd name="connsiteX5" fmla="*/ 3788493 w 8290912"/>
                <a:gd name="connsiteY5" fmla="*/ 1675238 h 2069025"/>
                <a:gd name="connsiteX6" fmla="*/ 3986926 w 8290912"/>
                <a:gd name="connsiteY6" fmla="*/ 1548262 h 2069025"/>
                <a:gd name="connsiteX7" fmla="*/ 4030463 w 8290912"/>
                <a:gd name="connsiteY7" fmla="*/ 1365642 h 2069025"/>
                <a:gd name="connsiteX8" fmla="*/ 4020986 w 8290912"/>
                <a:gd name="connsiteY8" fmla="*/ 1275664 h 2069025"/>
                <a:gd name="connsiteX9" fmla="*/ 3934208 w 8290912"/>
                <a:gd name="connsiteY9" fmla="*/ 1111690 h 2069025"/>
                <a:gd name="connsiteX10" fmla="*/ 3783065 w 8290912"/>
                <a:gd name="connsiteY10" fmla="*/ 1049340 h 2069025"/>
                <a:gd name="connsiteX11" fmla="*/ 734183 w 8290912"/>
                <a:gd name="connsiteY11" fmla="*/ 946855 h 2069025"/>
                <a:gd name="connsiteX12" fmla="*/ 452351 w 8290912"/>
                <a:gd name="connsiteY12" fmla="*/ 1188189 h 2069025"/>
                <a:gd name="connsiteX13" fmla="*/ 975752 w 8290912"/>
                <a:gd name="connsiteY13" fmla="*/ 1188189 h 2069025"/>
                <a:gd name="connsiteX14" fmla="*/ 734183 w 8290912"/>
                <a:gd name="connsiteY14" fmla="*/ 946855 h 2069025"/>
                <a:gd name="connsiteX15" fmla="*/ 7590465 w 8290912"/>
                <a:gd name="connsiteY15" fmla="*/ 944595 h 2069025"/>
                <a:gd name="connsiteX16" fmla="*/ 7447991 w 8290912"/>
                <a:gd name="connsiteY16" fmla="*/ 968798 h 2069025"/>
                <a:gd name="connsiteX17" fmla="*/ 7314711 w 8290912"/>
                <a:gd name="connsiteY17" fmla="*/ 1138764 h 2069025"/>
                <a:gd name="connsiteX18" fmla="*/ 7302271 w 8290912"/>
                <a:gd name="connsiteY18" fmla="*/ 1188214 h 2069025"/>
                <a:gd name="connsiteX19" fmla="*/ 7320634 w 8290912"/>
                <a:gd name="connsiteY19" fmla="*/ 1188214 h 2069025"/>
                <a:gd name="connsiteX20" fmla="*/ 7559353 w 8290912"/>
                <a:gd name="connsiteY20" fmla="*/ 1188214 h 2069025"/>
                <a:gd name="connsiteX21" fmla="*/ 7816732 w 8290912"/>
                <a:gd name="connsiteY21" fmla="*/ 1188214 h 2069025"/>
                <a:gd name="connsiteX22" fmla="*/ 7832133 w 8290912"/>
                <a:gd name="connsiteY22" fmla="*/ 1172816 h 2069025"/>
                <a:gd name="connsiteX23" fmla="*/ 7801034 w 8290912"/>
                <a:gd name="connsiteY23" fmla="*/ 1079839 h 2069025"/>
                <a:gd name="connsiteX24" fmla="*/ 7590465 w 8290912"/>
                <a:gd name="connsiteY24" fmla="*/ 944595 h 2069025"/>
                <a:gd name="connsiteX25" fmla="*/ 5302830 w 8290912"/>
                <a:gd name="connsiteY25" fmla="*/ 703129 h 2069025"/>
                <a:gd name="connsiteX26" fmla="*/ 5764458 w 8290912"/>
                <a:gd name="connsiteY26" fmla="*/ 703129 h 2069025"/>
                <a:gd name="connsiteX27" fmla="*/ 5786073 w 8290912"/>
                <a:gd name="connsiteY27" fmla="*/ 718523 h 2069025"/>
                <a:gd name="connsiteX28" fmla="*/ 6034209 w 8290912"/>
                <a:gd name="connsiteY28" fmla="*/ 1359426 h 2069025"/>
                <a:gd name="connsiteX29" fmla="*/ 6062043 w 8290912"/>
                <a:gd name="connsiteY29" fmla="*/ 1464517 h 2069025"/>
                <a:gd name="connsiteX30" fmla="*/ 6065004 w 8290912"/>
                <a:gd name="connsiteY30" fmla="*/ 1473990 h 2069025"/>
                <a:gd name="connsiteX31" fmla="*/ 6213649 w 8290912"/>
                <a:gd name="connsiteY31" fmla="*/ 1068133 h 2069025"/>
                <a:gd name="connsiteX32" fmla="*/ 6343935 w 8290912"/>
                <a:gd name="connsiteY32" fmla="*/ 721779 h 2069025"/>
                <a:gd name="connsiteX33" fmla="*/ 6371769 w 8290912"/>
                <a:gd name="connsiteY33" fmla="*/ 703129 h 2069025"/>
                <a:gd name="connsiteX34" fmla="*/ 6817999 w 8290912"/>
                <a:gd name="connsiteY34" fmla="*/ 703129 h 2069025"/>
                <a:gd name="connsiteX35" fmla="*/ 6836358 w 8290912"/>
                <a:gd name="connsiteY35" fmla="*/ 706089 h 2069025"/>
                <a:gd name="connsiteX36" fmla="*/ 6805563 w 8290912"/>
                <a:gd name="connsiteY36" fmla="*/ 774176 h 2069025"/>
                <a:gd name="connsiteX37" fmla="*/ 6467707 w 8290912"/>
                <a:gd name="connsiteY37" fmla="*/ 1510994 h 2069025"/>
                <a:gd name="connsiteX38" fmla="*/ 6250958 w 8290912"/>
                <a:gd name="connsiteY38" fmla="*/ 1994410 h 2069025"/>
                <a:gd name="connsiteX39" fmla="*/ 6210688 w 8290912"/>
                <a:gd name="connsiteY39" fmla="*/ 2018980 h 2069025"/>
                <a:gd name="connsiteX40" fmla="*/ 5894448 w 8290912"/>
                <a:gd name="connsiteY40" fmla="*/ 2018980 h 2069025"/>
                <a:gd name="connsiteX41" fmla="*/ 5869871 w 8290912"/>
                <a:gd name="connsiteY41" fmla="*/ 2003587 h 2069025"/>
                <a:gd name="connsiteX42" fmla="*/ 5339843 w 8290912"/>
                <a:gd name="connsiteY42" fmla="*/ 830126 h 2069025"/>
                <a:gd name="connsiteX43" fmla="*/ 5290393 w 8290912"/>
                <a:gd name="connsiteY43" fmla="*/ 718523 h 2069025"/>
                <a:gd name="connsiteX44" fmla="*/ 5284175 w 8290912"/>
                <a:gd name="connsiteY44" fmla="*/ 706089 h 2069025"/>
                <a:gd name="connsiteX45" fmla="*/ 5302830 w 8290912"/>
                <a:gd name="connsiteY45" fmla="*/ 703129 h 2069025"/>
                <a:gd name="connsiteX46" fmla="*/ 1453245 w 8290912"/>
                <a:gd name="connsiteY46" fmla="*/ 703129 h 2069025"/>
                <a:gd name="connsiteX47" fmla="*/ 1475157 w 8290912"/>
                <a:gd name="connsiteY47" fmla="*/ 703129 h 2069025"/>
                <a:gd name="connsiteX48" fmla="*/ 1930567 w 8290912"/>
                <a:gd name="connsiteY48" fmla="*/ 703129 h 2069025"/>
                <a:gd name="connsiteX49" fmla="*/ 1958401 w 8290912"/>
                <a:gd name="connsiteY49" fmla="*/ 721779 h 2069025"/>
                <a:gd name="connsiteX50" fmla="*/ 2193805 w 8290912"/>
                <a:gd name="connsiteY50" fmla="*/ 1334560 h 2069025"/>
                <a:gd name="connsiteX51" fmla="*/ 2237333 w 8290912"/>
                <a:gd name="connsiteY51" fmla="*/ 1467773 h 2069025"/>
                <a:gd name="connsiteX52" fmla="*/ 2240294 w 8290912"/>
                <a:gd name="connsiteY52" fmla="*/ 1458300 h 2069025"/>
                <a:gd name="connsiteX53" fmla="*/ 2308398 w 8290912"/>
                <a:gd name="connsiteY53" fmla="*/ 1257000 h 2069025"/>
                <a:gd name="connsiteX54" fmla="*/ 2515968 w 8290912"/>
                <a:gd name="connsiteY54" fmla="*/ 721779 h 2069025"/>
                <a:gd name="connsiteX55" fmla="*/ 2540841 w 8290912"/>
                <a:gd name="connsiteY55" fmla="*/ 703129 h 2069025"/>
                <a:gd name="connsiteX56" fmla="*/ 2987072 w 8290912"/>
                <a:gd name="connsiteY56" fmla="*/ 703129 h 2069025"/>
                <a:gd name="connsiteX57" fmla="*/ 3005430 w 8290912"/>
                <a:gd name="connsiteY57" fmla="*/ 703129 h 2069025"/>
                <a:gd name="connsiteX58" fmla="*/ 2993290 w 8290912"/>
                <a:gd name="connsiteY58" fmla="*/ 730956 h 2069025"/>
                <a:gd name="connsiteX59" fmla="*/ 2714358 w 8290912"/>
                <a:gd name="connsiteY59" fmla="*/ 1349954 h 2069025"/>
                <a:gd name="connsiteX60" fmla="*/ 2417069 w 8290912"/>
                <a:gd name="connsiteY60" fmla="*/ 2003587 h 2069025"/>
                <a:gd name="connsiteX61" fmla="*/ 2392196 w 8290912"/>
                <a:gd name="connsiteY61" fmla="*/ 2018980 h 2069025"/>
                <a:gd name="connsiteX62" fmla="*/ 2063815 w 8290912"/>
                <a:gd name="connsiteY62" fmla="*/ 2018980 h 2069025"/>
                <a:gd name="connsiteX63" fmla="*/ 2038942 w 8290912"/>
                <a:gd name="connsiteY63" fmla="*/ 2003587 h 2069025"/>
                <a:gd name="connsiteX64" fmla="*/ 1459464 w 8290912"/>
                <a:gd name="connsiteY64" fmla="*/ 718523 h 2069025"/>
                <a:gd name="connsiteX65" fmla="*/ 1453245 w 8290912"/>
                <a:gd name="connsiteY65" fmla="*/ 703129 h 2069025"/>
                <a:gd name="connsiteX66" fmla="*/ 3720374 w 8290912"/>
                <a:gd name="connsiteY66" fmla="*/ 662983 h 2069025"/>
                <a:gd name="connsiteX67" fmla="*/ 4246963 w 8290912"/>
                <a:gd name="connsiteY67" fmla="*/ 839388 h 2069025"/>
                <a:gd name="connsiteX68" fmla="*/ 4482418 w 8290912"/>
                <a:gd name="connsiteY68" fmla="*/ 1254057 h 2069025"/>
                <a:gd name="connsiteX69" fmla="*/ 4321302 w 8290912"/>
                <a:gd name="connsiteY69" fmla="*/ 1817605 h 2069025"/>
                <a:gd name="connsiteX70" fmla="*/ 4061265 w 8290912"/>
                <a:gd name="connsiteY70" fmla="*/ 2006440 h 2069025"/>
                <a:gd name="connsiteX71" fmla="*/ 3745252 w 8290912"/>
                <a:gd name="connsiteY71" fmla="*/ 2068596 h 2069025"/>
                <a:gd name="connsiteX72" fmla="*/ 3497358 w 8290912"/>
                <a:gd name="connsiteY72" fmla="*/ 2025087 h 2069025"/>
                <a:gd name="connsiteX73" fmla="*/ 3035630 w 8290912"/>
                <a:gd name="connsiteY73" fmla="*/ 1501793 h 2069025"/>
                <a:gd name="connsiteX74" fmla="*/ 3398141 w 8290912"/>
                <a:gd name="connsiteY74" fmla="*/ 746450 h 2069025"/>
                <a:gd name="connsiteX75" fmla="*/ 3720374 w 8290912"/>
                <a:gd name="connsiteY75" fmla="*/ 662983 h 2069025"/>
                <a:gd name="connsiteX76" fmla="*/ 7613665 w 8290912"/>
                <a:gd name="connsiteY76" fmla="*/ 660032 h 2069025"/>
                <a:gd name="connsiteX77" fmla="*/ 7819693 w 8290912"/>
                <a:gd name="connsiteY77" fmla="*/ 693122 h 2069025"/>
                <a:gd name="connsiteX78" fmla="*/ 8241154 w 8290912"/>
                <a:gd name="connsiteY78" fmla="*/ 1104712 h 2069025"/>
                <a:gd name="connsiteX79" fmla="*/ 8290912 w 8290912"/>
                <a:gd name="connsiteY79" fmla="*/ 1374170 h 2069025"/>
                <a:gd name="connsiteX80" fmla="*/ 8290912 w 8290912"/>
                <a:gd name="connsiteY80" fmla="*/ 1433095 h 2069025"/>
                <a:gd name="connsiteX81" fmla="*/ 8272253 w 8290912"/>
                <a:gd name="connsiteY81" fmla="*/ 1451750 h 2069025"/>
                <a:gd name="connsiteX82" fmla="*/ 7925133 w 8290912"/>
                <a:gd name="connsiteY82" fmla="*/ 1451750 h 2069025"/>
                <a:gd name="connsiteX83" fmla="*/ 7791853 w 8290912"/>
                <a:gd name="connsiteY83" fmla="*/ 1451750 h 2069025"/>
                <a:gd name="connsiteX84" fmla="*/ 7314711 w 8290912"/>
                <a:gd name="connsiteY84" fmla="*/ 1451750 h 2069025"/>
                <a:gd name="connsiteX85" fmla="*/ 7292794 w 8290912"/>
                <a:gd name="connsiteY85" fmla="*/ 1473366 h 2069025"/>
                <a:gd name="connsiteX86" fmla="*/ 7367134 w 8290912"/>
                <a:gd name="connsiteY86" fmla="*/ 1680937 h 2069025"/>
                <a:gd name="connsiteX87" fmla="*/ 7491232 w 8290912"/>
                <a:gd name="connsiteY87" fmla="*/ 1755260 h 2069025"/>
                <a:gd name="connsiteX88" fmla="*/ 7729952 w 8290912"/>
                <a:gd name="connsiteY88" fmla="*/ 1742824 h 2069025"/>
                <a:gd name="connsiteX89" fmla="*/ 7866193 w 8290912"/>
                <a:gd name="connsiteY89" fmla="*/ 1625269 h 2069025"/>
                <a:gd name="connsiteX90" fmla="*/ 7887814 w 8290912"/>
                <a:gd name="connsiteY90" fmla="*/ 1615793 h 2069025"/>
                <a:gd name="connsiteX91" fmla="*/ 8207094 w 8290912"/>
                <a:gd name="connsiteY91" fmla="*/ 1746081 h 2069025"/>
                <a:gd name="connsiteX92" fmla="*/ 8216571 w 8290912"/>
                <a:gd name="connsiteY92" fmla="*/ 1770658 h 2069025"/>
                <a:gd name="connsiteX93" fmla="*/ 7965413 w 8290912"/>
                <a:gd name="connsiteY93" fmla="*/ 2003102 h 2069025"/>
                <a:gd name="connsiteX94" fmla="*/ 7705073 w 8290912"/>
                <a:gd name="connsiteY94" fmla="*/ 2064989 h 2069025"/>
                <a:gd name="connsiteX95" fmla="*/ 7382832 w 8290912"/>
                <a:gd name="connsiteY95" fmla="*/ 2043373 h 2069025"/>
                <a:gd name="connsiteX96" fmla="*/ 6921091 w 8290912"/>
                <a:gd name="connsiteY96" fmla="*/ 1687155 h 2069025"/>
                <a:gd name="connsiteX97" fmla="*/ 6855932 w 8290912"/>
                <a:gd name="connsiteY97" fmla="*/ 1411479 h 2069025"/>
                <a:gd name="connsiteX98" fmla="*/ 6902432 w 8290912"/>
                <a:gd name="connsiteY98" fmla="*/ 1104712 h 2069025"/>
                <a:gd name="connsiteX99" fmla="*/ 7407414 w 8290912"/>
                <a:gd name="connsiteY99" fmla="*/ 680685 h 2069025"/>
                <a:gd name="connsiteX100" fmla="*/ 7613665 w 8290912"/>
                <a:gd name="connsiteY100" fmla="*/ 660032 h 2069025"/>
                <a:gd name="connsiteX101" fmla="*/ 743360 w 8290912"/>
                <a:gd name="connsiteY101" fmla="*/ 658734 h 2069025"/>
                <a:gd name="connsiteX102" fmla="*/ 1118148 w 8290912"/>
                <a:gd name="connsiteY102" fmla="*/ 761190 h 2069025"/>
                <a:gd name="connsiteX103" fmla="*/ 1387842 w 8290912"/>
                <a:gd name="connsiteY103" fmla="*/ 1107646 h 2069025"/>
                <a:gd name="connsiteX104" fmla="*/ 1437282 w 8290912"/>
                <a:gd name="connsiteY104" fmla="*/ 1392805 h 2069025"/>
                <a:gd name="connsiteX105" fmla="*/ 1437282 w 8290912"/>
                <a:gd name="connsiteY105" fmla="*/ 1439296 h 2069025"/>
                <a:gd name="connsiteX106" fmla="*/ 1424848 w 8290912"/>
                <a:gd name="connsiteY106" fmla="*/ 1454694 h 2069025"/>
                <a:gd name="connsiteX107" fmla="*/ 1406197 w 8290912"/>
                <a:gd name="connsiteY107" fmla="*/ 1454694 h 2069025"/>
                <a:gd name="connsiteX108" fmla="*/ 467745 w 8290912"/>
                <a:gd name="connsiteY108" fmla="*/ 1454694 h 2069025"/>
                <a:gd name="connsiteX109" fmla="*/ 449095 w 8290912"/>
                <a:gd name="connsiteY109" fmla="*/ 1454694 h 2069025"/>
                <a:gd name="connsiteX110" fmla="*/ 439917 w 8290912"/>
                <a:gd name="connsiteY110" fmla="*/ 1463873 h 2069025"/>
                <a:gd name="connsiteX111" fmla="*/ 560702 w 8290912"/>
                <a:gd name="connsiteY111" fmla="*/ 1721198 h 2069025"/>
                <a:gd name="connsiteX112" fmla="*/ 678527 w 8290912"/>
                <a:gd name="connsiteY112" fmla="*/ 1761470 h 2069025"/>
                <a:gd name="connsiteX113" fmla="*/ 873618 w 8290912"/>
                <a:gd name="connsiteY113" fmla="*/ 1742815 h 2069025"/>
                <a:gd name="connsiteX114" fmla="*/ 1009797 w 8290912"/>
                <a:gd name="connsiteY114" fmla="*/ 1625256 h 2069025"/>
                <a:gd name="connsiteX115" fmla="*/ 1037625 w 8290912"/>
                <a:gd name="connsiteY115" fmla="*/ 1615781 h 2069025"/>
                <a:gd name="connsiteX116" fmla="*/ 1353798 w 8290912"/>
                <a:gd name="connsiteY116" fmla="*/ 1746072 h 2069025"/>
                <a:gd name="connsiteX117" fmla="*/ 1362975 w 8290912"/>
                <a:gd name="connsiteY117" fmla="*/ 1767688 h 2069025"/>
                <a:gd name="connsiteX118" fmla="*/ 1155450 w 8290912"/>
                <a:gd name="connsiteY118" fmla="*/ 1981484 h 2069025"/>
                <a:gd name="connsiteX119" fmla="*/ 886052 w 8290912"/>
                <a:gd name="connsiteY119" fmla="*/ 2062027 h 2069025"/>
                <a:gd name="connsiteX120" fmla="*/ 696882 w 8290912"/>
                <a:gd name="connsiteY120" fmla="*/ 2068246 h 2069025"/>
                <a:gd name="connsiteX121" fmla="*/ 226175 w 8290912"/>
                <a:gd name="connsiteY121" fmla="*/ 1894722 h 2069025"/>
                <a:gd name="connsiteX122" fmla="*/ 15690 w 8290912"/>
                <a:gd name="connsiteY122" fmla="*/ 1531980 h 2069025"/>
                <a:gd name="connsiteX123" fmla="*/ 0 w 8290912"/>
                <a:gd name="connsiteY123" fmla="*/ 1436038 h 2069025"/>
                <a:gd name="connsiteX124" fmla="*/ 0 w 8290912"/>
                <a:gd name="connsiteY124" fmla="*/ 1315223 h 2069025"/>
                <a:gd name="connsiteX125" fmla="*/ 15690 w 8290912"/>
                <a:gd name="connsiteY125" fmla="*/ 1222243 h 2069025"/>
                <a:gd name="connsiteX126" fmla="*/ 535835 w 8290912"/>
                <a:gd name="connsiteY126" fmla="*/ 683608 h 2069025"/>
                <a:gd name="connsiteX127" fmla="*/ 743360 w 8290912"/>
                <a:gd name="connsiteY127" fmla="*/ 658734 h 2069025"/>
                <a:gd name="connsiteX128" fmla="*/ 4717856 w 8290912"/>
                <a:gd name="connsiteY128" fmla="*/ 0 h 2069025"/>
                <a:gd name="connsiteX129" fmla="*/ 4891598 w 8290912"/>
                <a:gd name="connsiteY129" fmla="*/ 0 h 2069025"/>
                <a:gd name="connsiteX130" fmla="*/ 4910276 w 8290912"/>
                <a:gd name="connsiteY130" fmla="*/ 0 h 2069025"/>
                <a:gd name="connsiteX131" fmla="*/ 5152210 w 8290912"/>
                <a:gd name="connsiteY131" fmla="*/ 2961 h 2069025"/>
                <a:gd name="connsiteX132" fmla="*/ 5183341 w 8290912"/>
                <a:gd name="connsiteY132" fmla="*/ 30788 h 2069025"/>
                <a:gd name="connsiteX133" fmla="*/ 5183341 w 8290912"/>
                <a:gd name="connsiteY133" fmla="*/ 1523412 h 2069025"/>
                <a:gd name="connsiteX134" fmla="*/ 5183341 w 8290912"/>
                <a:gd name="connsiteY134" fmla="*/ 1994409 h 2069025"/>
                <a:gd name="connsiteX135" fmla="*/ 5158436 w 8290912"/>
                <a:gd name="connsiteY135" fmla="*/ 2018980 h 2069025"/>
                <a:gd name="connsiteX136" fmla="*/ 4736535 w 8290912"/>
                <a:gd name="connsiteY136" fmla="*/ 2018980 h 2069025"/>
                <a:gd name="connsiteX137" fmla="*/ 4714891 w 8290912"/>
                <a:gd name="connsiteY137" fmla="*/ 1997369 h 2069025"/>
                <a:gd name="connsiteX138" fmla="*/ 4714891 w 8290912"/>
                <a:gd name="connsiteY138" fmla="*/ 21611 h 2069025"/>
                <a:gd name="connsiteX139" fmla="*/ 4717856 w 8290912"/>
                <a:gd name="connsiteY139" fmla="*/ 0 h 2069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8290912" h="2069025">
                  <a:moveTo>
                    <a:pt x="3783065" y="1049340"/>
                  </a:moveTo>
                  <a:cubicBezTo>
                    <a:pt x="3764799" y="1047907"/>
                    <a:pt x="3745992" y="1048055"/>
                    <a:pt x="3726593" y="1049534"/>
                  </a:cubicBezTo>
                  <a:cubicBezTo>
                    <a:pt x="3615234" y="1061966"/>
                    <a:pt x="3540599" y="1120866"/>
                    <a:pt x="3503578" y="1222979"/>
                  </a:cubicBezTo>
                  <a:cubicBezTo>
                    <a:pt x="3472480" y="1312957"/>
                    <a:pt x="3472480" y="1405895"/>
                    <a:pt x="3503578" y="1498833"/>
                  </a:cubicBezTo>
                  <a:cubicBezTo>
                    <a:pt x="3525198" y="1569869"/>
                    <a:pt x="3568735" y="1625809"/>
                    <a:pt x="3639816" y="1653631"/>
                  </a:cubicBezTo>
                  <a:cubicBezTo>
                    <a:pt x="3689572" y="1675238"/>
                    <a:pt x="3739032" y="1681453"/>
                    <a:pt x="3788493" y="1675238"/>
                  </a:cubicBezTo>
                  <a:cubicBezTo>
                    <a:pt x="3878528" y="1665766"/>
                    <a:pt x="3943686" y="1625809"/>
                    <a:pt x="3986926" y="1548262"/>
                  </a:cubicBezTo>
                  <a:cubicBezTo>
                    <a:pt x="4018024" y="1489362"/>
                    <a:pt x="4027205" y="1427502"/>
                    <a:pt x="4030463" y="1365642"/>
                  </a:cubicBezTo>
                  <a:cubicBezTo>
                    <a:pt x="4027205" y="1334564"/>
                    <a:pt x="4024244" y="1306742"/>
                    <a:pt x="4020986" y="1275664"/>
                  </a:cubicBezTo>
                  <a:cubicBezTo>
                    <a:pt x="4008547" y="1213804"/>
                    <a:pt x="3983965" y="1154904"/>
                    <a:pt x="3934208" y="1111690"/>
                  </a:cubicBezTo>
                  <a:cubicBezTo>
                    <a:pt x="3887784" y="1072177"/>
                    <a:pt x="3837861" y="1053641"/>
                    <a:pt x="3783065" y="1049340"/>
                  </a:cubicBezTo>
                  <a:close/>
                  <a:moveTo>
                    <a:pt x="734183" y="946855"/>
                  </a:moveTo>
                  <a:cubicBezTo>
                    <a:pt x="557742" y="937675"/>
                    <a:pt x="467745" y="1048719"/>
                    <a:pt x="452351" y="1188189"/>
                  </a:cubicBezTo>
                  <a:cubicBezTo>
                    <a:pt x="625832" y="1188189"/>
                    <a:pt x="802272" y="1188189"/>
                    <a:pt x="975752" y="1188189"/>
                  </a:cubicBezTo>
                  <a:cubicBezTo>
                    <a:pt x="984930" y="1073593"/>
                    <a:pt x="861184" y="950112"/>
                    <a:pt x="734183" y="946855"/>
                  </a:cubicBezTo>
                  <a:close/>
                  <a:moveTo>
                    <a:pt x="7590465" y="944595"/>
                  </a:moveTo>
                  <a:cubicBezTo>
                    <a:pt x="7540912" y="941107"/>
                    <a:pt x="7490974" y="950143"/>
                    <a:pt x="7447991" y="968798"/>
                  </a:cubicBezTo>
                  <a:cubicBezTo>
                    <a:pt x="7373650" y="1002851"/>
                    <a:pt x="7336332" y="1064441"/>
                    <a:pt x="7314711" y="1138764"/>
                  </a:cubicBezTo>
                  <a:cubicBezTo>
                    <a:pt x="7311453" y="1154162"/>
                    <a:pt x="7308491" y="1169559"/>
                    <a:pt x="7302271" y="1188214"/>
                  </a:cubicBezTo>
                  <a:cubicBezTo>
                    <a:pt x="7311453" y="1188214"/>
                    <a:pt x="7317672" y="1188214"/>
                    <a:pt x="7320634" y="1188214"/>
                  </a:cubicBezTo>
                  <a:cubicBezTo>
                    <a:pt x="7401491" y="1188214"/>
                    <a:pt x="7478793" y="1188214"/>
                    <a:pt x="7559353" y="1188214"/>
                  </a:cubicBezTo>
                  <a:cubicBezTo>
                    <a:pt x="7646133" y="1188214"/>
                    <a:pt x="7729952" y="1188214"/>
                    <a:pt x="7816732" y="1188214"/>
                  </a:cubicBezTo>
                  <a:cubicBezTo>
                    <a:pt x="7828875" y="1188214"/>
                    <a:pt x="7835391" y="1185253"/>
                    <a:pt x="7832133" y="1172816"/>
                  </a:cubicBezTo>
                  <a:cubicBezTo>
                    <a:pt x="7819693" y="1141725"/>
                    <a:pt x="7816732" y="1107673"/>
                    <a:pt x="7801034" y="1079839"/>
                  </a:cubicBezTo>
                  <a:cubicBezTo>
                    <a:pt x="7754571" y="991006"/>
                    <a:pt x="7673053" y="950407"/>
                    <a:pt x="7590465" y="944595"/>
                  </a:cubicBezTo>
                  <a:close/>
                  <a:moveTo>
                    <a:pt x="5302830" y="703129"/>
                  </a:moveTo>
                  <a:cubicBezTo>
                    <a:pt x="5454732" y="703129"/>
                    <a:pt x="5609595" y="703129"/>
                    <a:pt x="5764458" y="703129"/>
                  </a:cubicBezTo>
                  <a:cubicBezTo>
                    <a:pt x="5773933" y="703129"/>
                    <a:pt x="5783112" y="706089"/>
                    <a:pt x="5786073" y="718523"/>
                  </a:cubicBezTo>
                  <a:cubicBezTo>
                    <a:pt x="5869871" y="932256"/>
                    <a:pt x="5950412" y="1145693"/>
                    <a:pt x="6034209" y="1359426"/>
                  </a:cubicBezTo>
                  <a:cubicBezTo>
                    <a:pt x="6046350" y="1393470"/>
                    <a:pt x="6052568" y="1430474"/>
                    <a:pt x="6062043" y="1464517"/>
                  </a:cubicBezTo>
                  <a:cubicBezTo>
                    <a:pt x="6062043" y="1467773"/>
                    <a:pt x="6065004" y="1470734"/>
                    <a:pt x="6065004" y="1473990"/>
                  </a:cubicBezTo>
                  <a:cubicBezTo>
                    <a:pt x="6102314" y="1334560"/>
                    <a:pt x="6160942" y="1201347"/>
                    <a:pt x="6213649" y="1068133"/>
                  </a:cubicBezTo>
                  <a:cubicBezTo>
                    <a:pt x="6253919" y="950906"/>
                    <a:pt x="6300408" y="836342"/>
                    <a:pt x="6343935" y="721779"/>
                  </a:cubicBezTo>
                  <a:cubicBezTo>
                    <a:pt x="6350154" y="709346"/>
                    <a:pt x="6356372" y="703129"/>
                    <a:pt x="6371769" y="703129"/>
                  </a:cubicBezTo>
                  <a:cubicBezTo>
                    <a:pt x="6520414" y="703129"/>
                    <a:pt x="6669059" y="703129"/>
                    <a:pt x="6817999" y="703129"/>
                  </a:cubicBezTo>
                  <a:cubicBezTo>
                    <a:pt x="6823922" y="703129"/>
                    <a:pt x="6827179" y="706089"/>
                    <a:pt x="6836358" y="706089"/>
                  </a:cubicBezTo>
                  <a:cubicBezTo>
                    <a:pt x="6823922" y="730956"/>
                    <a:pt x="6814742" y="752566"/>
                    <a:pt x="6805563" y="774176"/>
                  </a:cubicBezTo>
                  <a:cubicBezTo>
                    <a:pt x="6693932" y="1018993"/>
                    <a:pt x="6582300" y="1266473"/>
                    <a:pt x="6467707" y="1510994"/>
                  </a:cubicBezTo>
                  <a:cubicBezTo>
                    <a:pt x="6396642" y="1672330"/>
                    <a:pt x="6322024" y="1833370"/>
                    <a:pt x="6250958" y="1994410"/>
                  </a:cubicBezTo>
                  <a:cubicBezTo>
                    <a:pt x="6241483" y="2012764"/>
                    <a:pt x="6232304" y="2018980"/>
                    <a:pt x="6210688" y="2018980"/>
                  </a:cubicBezTo>
                  <a:cubicBezTo>
                    <a:pt x="6105275" y="2018980"/>
                    <a:pt x="5999861" y="2018980"/>
                    <a:pt x="5894448" y="2018980"/>
                  </a:cubicBezTo>
                  <a:cubicBezTo>
                    <a:pt x="5882308" y="2018980"/>
                    <a:pt x="5872832" y="2016020"/>
                    <a:pt x="5869871" y="2003587"/>
                  </a:cubicBezTo>
                  <a:cubicBezTo>
                    <a:pt x="5693096" y="1613420"/>
                    <a:pt x="5516618" y="1219997"/>
                    <a:pt x="5339843" y="830126"/>
                  </a:cubicBezTo>
                  <a:cubicBezTo>
                    <a:pt x="5324446" y="792826"/>
                    <a:pt x="5306087" y="755822"/>
                    <a:pt x="5290393" y="718523"/>
                  </a:cubicBezTo>
                  <a:cubicBezTo>
                    <a:pt x="5287432" y="715266"/>
                    <a:pt x="5287432" y="712306"/>
                    <a:pt x="5284175" y="706089"/>
                  </a:cubicBezTo>
                  <a:cubicBezTo>
                    <a:pt x="5290393" y="706089"/>
                    <a:pt x="5296612" y="703129"/>
                    <a:pt x="5302830" y="703129"/>
                  </a:cubicBezTo>
                  <a:close/>
                  <a:moveTo>
                    <a:pt x="1453245" y="703129"/>
                  </a:moveTo>
                  <a:cubicBezTo>
                    <a:pt x="1462721" y="703129"/>
                    <a:pt x="1468939" y="703129"/>
                    <a:pt x="1475157" y="703129"/>
                  </a:cubicBezTo>
                  <a:cubicBezTo>
                    <a:pt x="1626763" y="703129"/>
                    <a:pt x="1778665" y="703129"/>
                    <a:pt x="1930567" y="703129"/>
                  </a:cubicBezTo>
                  <a:cubicBezTo>
                    <a:pt x="1945965" y="703129"/>
                    <a:pt x="1952183" y="706089"/>
                    <a:pt x="1958401" y="721779"/>
                  </a:cubicBezTo>
                  <a:cubicBezTo>
                    <a:pt x="2035981" y="926039"/>
                    <a:pt x="2116225" y="1130300"/>
                    <a:pt x="2193805" y="1334560"/>
                  </a:cubicBezTo>
                  <a:cubicBezTo>
                    <a:pt x="2209203" y="1378076"/>
                    <a:pt x="2221639" y="1424553"/>
                    <a:pt x="2237333" y="1467773"/>
                  </a:cubicBezTo>
                  <a:cubicBezTo>
                    <a:pt x="2237333" y="1464517"/>
                    <a:pt x="2237333" y="1461557"/>
                    <a:pt x="2240294" y="1458300"/>
                  </a:cubicBezTo>
                  <a:cubicBezTo>
                    <a:pt x="2252730" y="1387253"/>
                    <a:pt x="2283821" y="1322127"/>
                    <a:pt x="2308398" y="1257000"/>
                  </a:cubicBezTo>
                  <a:cubicBezTo>
                    <a:pt x="2376502" y="1077606"/>
                    <a:pt x="2447863" y="898212"/>
                    <a:pt x="2515968" y="721779"/>
                  </a:cubicBezTo>
                  <a:cubicBezTo>
                    <a:pt x="2519225" y="706089"/>
                    <a:pt x="2528404" y="703129"/>
                    <a:pt x="2540841" y="703129"/>
                  </a:cubicBezTo>
                  <a:cubicBezTo>
                    <a:pt x="2689486" y="703129"/>
                    <a:pt x="2838427" y="703129"/>
                    <a:pt x="2987072" y="703129"/>
                  </a:cubicBezTo>
                  <a:cubicBezTo>
                    <a:pt x="2990033" y="703129"/>
                    <a:pt x="2996251" y="703129"/>
                    <a:pt x="3005430" y="703129"/>
                  </a:cubicBezTo>
                  <a:cubicBezTo>
                    <a:pt x="3002469" y="715266"/>
                    <a:pt x="2999508" y="721779"/>
                    <a:pt x="2993290" y="730956"/>
                  </a:cubicBezTo>
                  <a:cubicBezTo>
                    <a:pt x="2900313" y="938472"/>
                    <a:pt x="2807336" y="1145693"/>
                    <a:pt x="2714358" y="1349954"/>
                  </a:cubicBezTo>
                  <a:cubicBezTo>
                    <a:pt x="2615163" y="1569903"/>
                    <a:pt x="2515968" y="1786893"/>
                    <a:pt x="2417069" y="2003587"/>
                  </a:cubicBezTo>
                  <a:cubicBezTo>
                    <a:pt x="2410554" y="2016020"/>
                    <a:pt x="2404632" y="2018980"/>
                    <a:pt x="2392196" y="2018980"/>
                  </a:cubicBezTo>
                  <a:cubicBezTo>
                    <a:pt x="2283821" y="2018980"/>
                    <a:pt x="2172189" y="2018980"/>
                    <a:pt x="2063815" y="2018980"/>
                  </a:cubicBezTo>
                  <a:cubicBezTo>
                    <a:pt x="2051378" y="2018980"/>
                    <a:pt x="2045160" y="2016020"/>
                    <a:pt x="2038942" y="2003587"/>
                  </a:cubicBezTo>
                  <a:cubicBezTo>
                    <a:pt x="1846770" y="1576120"/>
                    <a:pt x="1651636" y="1148653"/>
                    <a:pt x="1459464" y="718523"/>
                  </a:cubicBezTo>
                  <a:cubicBezTo>
                    <a:pt x="1456503" y="715266"/>
                    <a:pt x="1456503" y="712306"/>
                    <a:pt x="1453245" y="703129"/>
                  </a:cubicBezTo>
                  <a:close/>
                  <a:moveTo>
                    <a:pt x="3720374" y="662983"/>
                  </a:moveTo>
                  <a:cubicBezTo>
                    <a:pt x="3918807" y="653512"/>
                    <a:pt x="4095324" y="709452"/>
                    <a:pt x="4246963" y="839388"/>
                  </a:cubicBezTo>
                  <a:cubicBezTo>
                    <a:pt x="4377278" y="947717"/>
                    <a:pt x="4457836" y="1086828"/>
                    <a:pt x="4482418" y="1254057"/>
                  </a:cubicBezTo>
                  <a:cubicBezTo>
                    <a:pt x="4513516" y="1467755"/>
                    <a:pt x="4460798" y="1653631"/>
                    <a:pt x="4321302" y="1817605"/>
                  </a:cubicBezTo>
                  <a:cubicBezTo>
                    <a:pt x="4250221" y="1901367"/>
                    <a:pt x="4160186" y="1963227"/>
                    <a:pt x="4061265" y="2006440"/>
                  </a:cubicBezTo>
                  <a:cubicBezTo>
                    <a:pt x="3962048" y="2049949"/>
                    <a:pt x="3859870" y="2068596"/>
                    <a:pt x="3745252" y="2068596"/>
                  </a:cubicBezTo>
                  <a:cubicBezTo>
                    <a:pt x="3667952" y="2068596"/>
                    <a:pt x="3581174" y="2056165"/>
                    <a:pt x="3497358" y="2025087"/>
                  </a:cubicBezTo>
                  <a:cubicBezTo>
                    <a:pt x="3252426" y="1932149"/>
                    <a:pt x="3091309" y="1761960"/>
                    <a:pt x="3035630" y="1501793"/>
                  </a:cubicBezTo>
                  <a:cubicBezTo>
                    <a:pt x="2970472" y="1201373"/>
                    <a:pt x="3122407" y="885857"/>
                    <a:pt x="3398141" y="746450"/>
                  </a:cubicBezTo>
                  <a:cubicBezTo>
                    <a:pt x="3500616" y="694061"/>
                    <a:pt x="3605756" y="665943"/>
                    <a:pt x="3720374" y="662983"/>
                  </a:cubicBezTo>
                  <a:close/>
                  <a:moveTo>
                    <a:pt x="7613665" y="660032"/>
                  </a:moveTo>
                  <a:cubicBezTo>
                    <a:pt x="7682637" y="661957"/>
                    <a:pt x="7751573" y="672839"/>
                    <a:pt x="7819693" y="693122"/>
                  </a:cubicBezTo>
                  <a:cubicBezTo>
                    <a:pt x="8030572" y="757969"/>
                    <a:pt x="8166814" y="900397"/>
                    <a:pt x="8241154" y="1104712"/>
                  </a:cubicBezTo>
                  <a:cubicBezTo>
                    <a:pt x="8272253" y="1191471"/>
                    <a:pt x="8287654" y="1281192"/>
                    <a:pt x="8290912" y="1374170"/>
                  </a:cubicBezTo>
                  <a:cubicBezTo>
                    <a:pt x="8290912" y="1392824"/>
                    <a:pt x="8290912" y="1411479"/>
                    <a:pt x="8290912" y="1433095"/>
                  </a:cubicBezTo>
                  <a:cubicBezTo>
                    <a:pt x="8290912" y="1451750"/>
                    <a:pt x="8290912" y="1451750"/>
                    <a:pt x="8272253" y="1451750"/>
                  </a:cubicBezTo>
                  <a:cubicBezTo>
                    <a:pt x="8154374" y="1451750"/>
                    <a:pt x="8039753" y="1451750"/>
                    <a:pt x="7925133" y="1451750"/>
                  </a:cubicBezTo>
                  <a:cubicBezTo>
                    <a:pt x="7878633" y="1451750"/>
                    <a:pt x="7835391" y="1451750"/>
                    <a:pt x="7791853" y="1451750"/>
                  </a:cubicBezTo>
                  <a:cubicBezTo>
                    <a:pt x="7633694" y="1451750"/>
                    <a:pt x="7472573" y="1451750"/>
                    <a:pt x="7314711" y="1451750"/>
                  </a:cubicBezTo>
                  <a:cubicBezTo>
                    <a:pt x="7292794" y="1451750"/>
                    <a:pt x="7292794" y="1451750"/>
                    <a:pt x="7292794" y="1473366"/>
                  </a:cubicBezTo>
                  <a:cubicBezTo>
                    <a:pt x="7296052" y="1550650"/>
                    <a:pt x="7314711" y="1622012"/>
                    <a:pt x="7367134" y="1680937"/>
                  </a:cubicBezTo>
                  <a:cubicBezTo>
                    <a:pt x="7401491" y="1721208"/>
                    <a:pt x="7441771" y="1742824"/>
                    <a:pt x="7491232" y="1755260"/>
                  </a:cubicBezTo>
                  <a:cubicBezTo>
                    <a:pt x="7571793" y="1776876"/>
                    <a:pt x="7649391" y="1770658"/>
                    <a:pt x="7729952" y="1742824"/>
                  </a:cubicBezTo>
                  <a:cubicBezTo>
                    <a:pt x="7788595" y="1721208"/>
                    <a:pt x="7835391" y="1680937"/>
                    <a:pt x="7866193" y="1625269"/>
                  </a:cubicBezTo>
                  <a:cubicBezTo>
                    <a:pt x="7872413" y="1612832"/>
                    <a:pt x="7878633" y="1609575"/>
                    <a:pt x="7887814" y="1615793"/>
                  </a:cubicBezTo>
                  <a:cubicBezTo>
                    <a:pt x="7996511" y="1659321"/>
                    <a:pt x="8101654" y="1702553"/>
                    <a:pt x="8207094" y="1746081"/>
                  </a:cubicBezTo>
                  <a:cubicBezTo>
                    <a:pt x="8225753" y="1752003"/>
                    <a:pt x="8225753" y="1752003"/>
                    <a:pt x="8216571" y="1770658"/>
                  </a:cubicBezTo>
                  <a:cubicBezTo>
                    <a:pt x="8163556" y="1879033"/>
                    <a:pt x="8076776" y="1953356"/>
                    <a:pt x="7965413" y="2003102"/>
                  </a:cubicBezTo>
                  <a:cubicBezTo>
                    <a:pt x="7884852" y="2040116"/>
                    <a:pt x="7795111" y="2058771"/>
                    <a:pt x="7705073" y="2064989"/>
                  </a:cubicBezTo>
                  <a:cubicBezTo>
                    <a:pt x="7596672" y="2071207"/>
                    <a:pt x="7488271" y="2068246"/>
                    <a:pt x="7382832" y="2043373"/>
                  </a:cubicBezTo>
                  <a:cubicBezTo>
                    <a:pt x="7178173" y="1990666"/>
                    <a:pt x="7017052" y="1882290"/>
                    <a:pt x="6921091" y="1687155"/>
                  </a:cubicBezTo>
                  <a:cubicBezTo>
                    <a:pt x="6880811" y="1600396"/>
                    <a:pt x="6859190" y="1507418"/>
                    <a:pt x="6855932" y="1411479"/>
                  </a:cubicBezTo>
                  <a:cubicBezTo>
                    <a:pt x="6849712" y="1306065"/>
                    <a:pt x="6865409" y="1203908"/>
                    <a:pt x="6902432" y="1104712"/>
                  </a:cubicBezTo>
                  <a:cubicBezTo>
                    <a:pt x="6995431" y="875820"/>
                    <a:pt x="7165733" y="736354"/>
                    <a:pt x="7407414" y="680685"/>
                  </a:cubicBezTo>
                  <a:cubicBezTo>
                    <a:pt x="7475683" y="665140"/>
                    <a:pt x="7544693" y="658107"/>
                    <a:pt x="7613665" y="660032"/>
                  </a:cubicBezTo>
                  <a:close/>
                  <a:moveTo>
                    <a:pt x="743360" y="658734"/>
                  </a:moveTo>
                  <a:cubicBezTo>
                    <a:pt x="876579" y="661991"/>
                    <a:pt x="1003581" y="689826"/>
                    <a:pt x="1118148" y="761190"/>
                  </a:cubicBezTo>
                  <a:cubicBezTo>
                    <a:pt x="1251368" y="841734"/>
                    <a:pt x="1338107" y="959292"/>
                    <a:pt x="1387842" y="1107646"/>
                  </a:cubicBezTo>
                  <a:cubicBezTo>
                    <a:pt x="1418631" y="1197665"/>
                    <a:pt x="1434321" y="1293607"/>
                    <a:pt x="1437282" y="1392805"/>
                  </a:cubicBezTo>
                  <a:cubicBezTo>
                    <a:pt x="1437282" y="1408204"/>
                    <a:pt x="1437282" y="1423898"/>
                    <a:pt x="1437282" y="1439296"/>
                  </a:cubicBezTo>
                  <a:cubicBezTo>
                    <a:pt x="1437282" y="1448475"/>
                    <a:pt x="1434321" y="1454694"/>
                    <a:pt x="1424848" y="1454694"/>
                  </a:cubicBezTo>
                  <a:cubicBezTo>
                    <a:pt x="1418631" y="1454694"/>
                    <a:pt x="1412710" y="1454694"/>
                    <a:pt x="1406197" y="1454694"/>
                  </a:cubicBezTo>
                  <a:cubicBezTo>
                    <a:pt x="1093577" y="1454694"/>
                    <a:pt x="780661" y="1454694"/>
                    <a:pt x="467745" y="1454694"/>
                  </a:cubicBezTo>
                  <a:cubicBezTo>
                    <a:pt x="461529" y="1454694"/>
                    <a:pt x="455312" y="1451733"/>
                    <a:pt x="449095" y="1454694"/>
                  </a:cubicBezTo>
                  <a:cubicBezTo>
                    <a:pt x="446134" y="1457655"/>
                    <a:pt x="439917" y="1460912"/>
                    <a:pt x="439917" y="1463873"/>
                  </a:cubicBezTo>
                  <a:cubicBezTo>
                    <a:pt x="442878" y="1569291"/>
                    <a:pt x="471002" y="1659310"/>
                    <a:pt x="560702" y="1721198"/>
                  </a:cubicBezTo>
                  <a:cubicBezTo>
                    <a:pt x="598004" y="1746072"/>
                    <a:pt x="635009" y="1758213"/>
                    <a:pt x="678527" y="1761470"/>
                  </a:cubicBezTo>
                  <a:cubicBezTo>
                    <a:pt x="743360" y="1770649"/>
                    <a:pt x="811746" y="1767688"/>
                    <a:pt x="873618" y="1742815"/>
                  </a:cubicBezTo>
                  <a:cubicBezTo>
                    <a:pt x="935491" y="1721198"/>
                    <a:pt x="979009" y="1680926"/>
                    <a:pt x="1009797" y="1625256"/>
                  </a:cubicBezTo>
                  <a:cubicBezTo>
                    <a:pt x="1019271" y="1612820"/>
                    <a:pt x="1022231" y="1609562"/>
                    <a:pt x="1037625" y="1615781"/>
                  </a:cubicBezTo>
                  <a:cubicBezTo>
                    <a:pt x="1143016" y="1659310"/>
                    <a:pt x="1248407" y="1702543"/>
                    <a:pt x="1353798" y="1746072"/>
                  </a:cubicBezTo>
                  <a:cubicBezTo>
                    <a:pt x="1372152" y="1751994"/>
                    <a:pt x="1372152" y="1751994"/>
                    <a:pt x="1362975" y="1767688"/>
                  </a:cubicBezTo>
                  <a:cubicBezTo>
                    <a:pt x="1319457" y="1863630"/>
                    <a:pt x="1248407" y="1931736"/>
                    <a:pt x="1155450" y="1981484"/>
                  </a:cubicBezTo>
                  <a:cubicBezTo>
                    <a:pt x="1071670" y="2027678"/>
                    <a:pt x="979009" y="2052552"/>
                    <a:pt x="886052" y="2062027"/>
                  </a:cubicBezTo>
                  <a:cubicBezTo>
                    <a:pt x="820923" y="2064989"/>
                    <a:pt x="759050" y="2071207"/>
                    <a:pt x="696882" y="2068246"/>
                  </a:cubicBezTo>
                  <a:cubicBezTo>
                    <a:pt x="520440" y="2058770"/>
                    <a:pt x="359394" y="2009319"/>
                    <a:pt x="226175" y="1894722"/>
                  </a:cubicBezTo>
                  <a:cubicBezTo>
                    <a:pt x="111607" y="1798484"/>
                    <a:pt x="43518" y="1674708"/>
                    <a:pt x="15690" y="1531980"/>
                  </a:cubicBezTo>
                  <a:cubicBezTo>
                    <a:pt x="9177" y="1501184"/>
                    <a:pt x="6217" y="1467131"/>
                    <a:pt x="0" y="1436038"/>
                  </a:cubicBezTo>
                  <a:cubicBezTo>
                    <a:pt x="0" y="1395767"/>
                    <a:pt x="0" y="1355495"/>
                    <a:pt x="0" y="1315223"/>
                  </a:cubicBezTo>
                  <a:cubicBezTo>
                    <a:pt x="6217" y="1284427"/>
                    <a:pt x="6217" y="1253335"/>
                    <a:pt x="15690" y="1222243"/>
                  </a:cubicBezTo>
                  <a:cubicBezTo>
                    <a:pt x="80523" y="937675"/>
                    <a:pt x="254003" y="757933"/>
                    <a:pt x="535835" y="683608"/>
                  </a:cubicBezTo>
                  <a:cubicBezTo>
                    <a:pt x="603924" y="664952"/>
                    <a:pt x="672310" y="658734"/>
                    <a:pt x="743360" y="658734"/>
                  </a:cubicBezTo>
                  <a:close/>
                  <a:moveTo>
                    <a:pt x="4717856" y="0"/>
                  </a:moveTo>
                  <a:cubicBezTo>
                    <a:pt x="4776857" y="0"/>
                    <a:pt x="4832893" y="0"/>
                    <a:pt x="4891598" y="0"/>
                  </a:cubicBezTo>
                  <a:cubicBezTo>
                    <a:pt x="4897824" y="0"/>
                    <a:pt x="4904050" y="0"/>
                    <a:pt x="4910276" y="0"/>
                  </a:cubicBezTo>
                  <a:cubicBezTo>
                    <a:pt x="4990921" y="2961"/>
                    <a:pt x="5071565" y="0"/>
                    <a:pt x="5152210" y="2961"/>
                  </a:cubicBezTo>
                  <a:cubicBezTo>
                    <a:pt x="5183341" y="2961"/>
                    <a:pt x="5183341" y="-3256"/>
                    <a:pt x="5183341" y="30788"/>
                  </a:cubicBezTo>
                  <a:cubicBezTo>
                    <a:pt x="5183341" y="526356"/>
                    <a:pt x="5183341" y="1025180"/>
                    <a:pt x="5183341" y="1523412"/>
                  </a:cubicBezTo>
                  <a:cubicBezTo>
                    <a:pt x="5183341" y="1681497"/>
                    <a:pt x="5183341" y="1839285"/>
                    <a:pt x="5183341" y="1994409"/>
                  </a:cubicBezTo>
                  <a:cubicBezTo>
                    <a:pt x="5183341" y="2018980"/>
                    <a:pt x="5183341" y="2018980"/>
                    <a:pt x="5158436" y="2018980"/>
                  </a:cubicBezTo>
                  <a:cubicBezTo>
                    <a:pt x="5019087" y="2018980"/>
                    <a:pt x="4876180" y="2018980"/>
                    <a:pt x="4736535" y="2018980"/>
                  </a:cubicBezTo>
                  <a:cubicBezTo>
                    <a:pt x="4714891" y="2018980"/>
                    <a:pt x="4714891" y="2018980"/>
                    <a:pt x="4714891" y="1997369"/>
                  </a:cubicBezTo>
                  <a:cubicBezTo>
                    <a:pt x="4714891" y="1337797"/>
                    <a:pt x="4714891" y="678224"/>
                    <a:pt x="4714891" y="21611"/>
                  </a:cubicBezTo>
                  <a:cubicBezTo>
                    <a:pt x="4714891" y="12434"/>
                    <a:pt x="4714891" y="6217"/>
                    <a:pt x="4717856" y="0"/>
                  </a:cubicBezTo>
                  <a:close/>
                </a:path>
              </a:pathLst>
            </a:custGeom>
            <a:gradFill>
              <a:gsLst>
                <a:gs pos="50000">
                  <a:schemeClr val="accent5"/>
                </a:gs>
                <a:gs pos="0">
                  <a:schemeClr val="accent6"/>
                </a:gs>
                <a:gs pos="100000">
                  <a:schemeClr val="accent2"/>
                </a:gs>
              </a:gsLst>
              <a:lin ang="0" scaled="0"/>
            </a:gradFill>
            <a:ln>
              <a:noFill/>
            </a:ln>
            <a:effectLst/>
          </p:spPr>
          <p:txBody>
            <a:bodyPr wrap="square" anchor="ctr">
              <a:noAutofit/>
            </a:bodyPr>
            <a:lstStyle/>
            <a:p>
              <a:endParaRPr lang="en-US"/>
            </a:p>
          </p:txBody>
        </p:sp>
        <p:sp>
          <p:nvSpPr>
            <p:cNvPr id="54" name="Freeform 53">
              <a:extLst>
                <a:ext uri="{FF2B5EF4-FFF2-40B4-BE49-F238E27FC236}">
                  <a16:creationId xmlns:a16="http://schemas.microsoft.com/office/drawing/2014/main" id="{1C183276-B7D7-9F41-8040-77857E1E9F45}"/>
                </a:ext>
              </a:extLst>
            </p:cNvPr>
            <p:cNvSpPr>
              <a:spLocks noChangeArrowheads="1"/>
            </p:cNvSpPr>
            <p:nvPr/>
          </p:nvSpPr>
          <p:spPr bwMode="auto">
            <a:xfrm flipV="1">
              <a:off x="1124752" y="3260999"/>
              <a:ext cx="9942496" cy="2018500"/>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56" name="Rectangle 55">
              <a:extLst>
                <a:ext uri="{FF2B5EF4-FFF2-40B4-BE49-F238E27FC236}">
                  <a16:creationId xmlns:a16="http://schemas.microsoft.com/office/drawing/2014/main" id="{AD871149-2D0B-F54D-832A-19821F2CD323}"/>
                </a:ext>
              </a:extLst>
            </p:cNvPr>
            <p:cNvSpPr/>
            <p:nvPr userDrawn="1"/>
          </p:nvSpPr>
          <p:spPr>
            <a:xfrm>
              <a:off x="696912" y="3263812"/>
              <a:ext cx="10799764" cy="2096753"/>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92AB503C-D9DB-194D-9142-28B0D9D6FB8F}"/>
                </a:ext>
              </a:extLst>
            </p:cNvPr>
            <p:cNvGrpSpPr/>
            <p:nvPr userDrawn="1"/>
          </p:nvGrpSpPr>
          <p:grpSpPr>
            <a:xfrm>
              <a:off x="1148283" y="4240473"/>
              <a:ext cx="9846060" cy="322545"/>
              <a:chOff x="695816" y="6450744"/>
              <a:chExt cx="1533483" cy="50235"/>
            </a:xfrm>
            <a:solidFill>
              <a:schemeClr val="bg1">
                <a:lumMod val="65000"/>
              </a:schemeClr>
            </a:solidFill>
          </p:grpSpPr>
          <p:sp>
            <p:nvSpPr>
              <p:cNvPr id="27" name="Freeform 1">
                <a:extLst>
                  <a:ext uri="{FF2B5EF4-FFF2-40B4-BE49-F238E27FC236}">
                    <a16:creationId xmlns:a16="http://schemas.microsoft.com/office/drawing/2014/main" id="{3B196491-CC40-7E45-BE73-28D013360759}"/>
                  </a:ext>
                </a:extLst>
              </p:cNvPr>
              <p:cNvSpPr>
                <a:spLocks noChangeArrowheads="1"/>
              </p:cNvSpPr>
              <p:nvPr userDrawn="1"/>
            </p:nvSpPr>
            <p:spPr bwMode="auto">
              <a:xfrm>
                <a:off x="695816" y="6450744"/>
                <a:ext cx="296577" cy="38672"/>
              </a:xfrm>
              <a:custGeom>
                <a:avLst/>
                <a:gdLst>
                  <a:gd name="T0" fmla="*/ 902 w 13798"/>
                  <a:gd name="T1" fmla="*/ 0 h 1797"/>
                  <a:gd name="T2" fmla="*/ 1368 w 13798"/>
                  <a:gd name="T3" fmla="*/ 1286 h 1797"/>
                  <a:gd name="T4" fmla="*/ 200 w 13798"/>
                  <a:gd name="T5" fmla="*/ 776 h 1797"/>
                  <a:gd name="T6" fmla="*/ 200 w 13798"/>
                  <a:gd name="T7" fmla="*/ 177 h 1797"/>
                  <a:gd name="T8" fmla="*/ 839 w 13798"/>
                  <a:gd name="T9" fmla="*/ 1604 h 1797"/>
                  <a:gd name="T10" fmla="*/ 200 w 13798"/>
                  <a:gd name="T11" fmla="*/ 1604 h 1797"/>
                  <a:gd name="T12" fmla="*/ 2251 w 13798"/>
                  <a:gd name="T13" fmla="*/ 1796 h 1797"/>
                  <a:gd name="T14" fmla="*/ 2783 w 13798"/>
                  <a:gd name="T15" fmla="*/ 1201 h 1797"/>
                  <a:gd name="T16" fmla="*/ 2591 w 13798"/>
                  <a:gd name="T17" fmla="*/ 1404 h 1797"/>
                  <a:gd name="T18" fmla="*/ 2251 w 13798"/>
                  <a:gd name="T19" fmla="*/ 673 h 1797"/>
                  <a:gd name="T20" fmla="*/ 3792 w 13798"/>
                  <a:gd name="T21" fmla="*/ 687 h 1797"/>
                  <a:gd name="T22" fmla="*/ 3663 w 13798"/>
                  <a:gd name="T23" fmla="*/ 1434 h 1797"/>
                  <a:gd name="T24" fmla="*/ 3482 w 13798"/>
                  <a:gd name="T25" fmla="*/ 1796 h 1797"/>
                  <a:gd name="T26" fmla="*/ 2957 w 13798"/>
                  <a:gd name="T27" fmla="*/ 536 h 1797"/>
                  <a:gd name="T28" fmla="*/ 3308 w 13798"/>
                  <a:gd name="T29" fmla="*/ 536 h 1797"/>
                  <a:gd name="T30" fmla="*/ 4723 w 13798"/>
                  <a:gd name="T31" fmla="*/ 687 h 1797"/>
                  <a:gd name="T32" fmla="*/ 4594 w 13798"/>
                  <a:gd name="T33" fmla="*/ 1434 h 1797"/>
                  <a:gd name="T34" fmla="*/ 4413 w 13798"/>
                  <a:gd name="T35" fmla="*/ 1796 h 1797"/>
                  <a:gd name="T36" fmla="*/ 3888 w 13798"/>
                  <a:gd name="T37" fmla="*/ 536 h 1797"/>
                  <a:gd name="T38" fmla="*/ 4243 w 13798"/>
                  <a:gd name="T39" fmla="*/ 536 h 1797"/>
                  <a:gd name="T40" fmla="*/ 6050 w 13798"/>
                  <a:gd name="T41" fmla="*/ 1404 h 1797"/>
                  <a:gd name="T42" fmla="*/ 5518 w 13798"/>
                  <a:gd name="T43" fmla="*/ 521 h 1797"/>
                  <a:gd name="T44" fmla="*/ 5518 w 13798"/>
                  <a:gd name="T45" fmla="*/ 1645 h 1797"/>
                  <a:gd name="T46" fmla="*/ 5854 w 13798"/>
                  <a:gd name="T47" fmla="*/ 1050 h 1797"/>
                  <a:gd name="T48" fmla="*/ 5854 w 13798"/>
                  <a:gd name="T49" fmla="*/ 1050 h 1797"/>
                  <a:gd name="T50" fmla="*/ 6553 w 13798"/>
                  <a:gd name="T51" fmla="*/ 695 h 1797"/>
                  <a:gd name="T52" fmla="*/ 7078 w 13798"/>
                  <a:gd name="T53" fmla="*/ 965 h 1797"/>
                  <a:gd name="T54" fmla="*/ 6564 w 13798"/>
                  <a:gd name="T55" fmla="*/ 1781 h 1797"/>
                  <a:gd name="T56" fmla="*/ 9391 w 13798"/>
                  <a:gd name="T57" fmla="*/ 1331 h 1797"/>
                  <a:gd name="T58" fmla="*/ 8308 w 13798"/>
                  <a:gd name="T59" fmla="*/ 1135 h 1797"/>
                  <a:gd name="T60" fmla="*/ 9184 w 13798"/>
                  <a:gd name="T61" fmla="*/ 942 h 1797"/>
                  <a:gd name="T62" fmla="*/ 8885 w 13798"/>
                  <a:gd name="T63" fmla="*/ 1645 h 1797"/>
                  <a:gd name="T64" fmla="*/ 10518 w 13798"/>
                  <a:gd name="T65" fmla="*/ 1781 h 1797"/>
                  <a:gd name="T66" fmla="*/ 10101 w 13798"/>
                  <a:gd name="T67" fmla="*/ 1796 h 1797"/>
                  <a:gd name="T68" fmla="*/ 10518 w 13798"/>
                  <a:gd name="T69" fmla="*/ 1153 h 1797"/>
                  <a:gd name="T70" fmla="*/ 9861 w 13798"/>
                  <a:gd name="T71" fmla="*/ 887 h 1797"/>
                  <a:gd name="T72" fmla="*/ 10707 w 13798"/>
                  <a:gd name="T73" fmla="*/ 931 h 1797"/>
                  <a:gd name="T74" fmla="*/ 10515 w 13798"/>
                  <a:gd name="T75" fmla="*/ 1412 h 1797"/>
                  <a:gd name="T76" fmla="*/ 10515 w 13798"/>
                  <a:gd name="T77" fmla="*/ 1412 h 1797"/>
                  <a:gd name="T78" fmla="*/ 11202 w 13798"/>
                  <a:gd name="T79" fmla="*/ 695 h 1797"/>
                  <a:gd name="T80" fmla="*/ 11727 w 13798"/>
                  <a:gd name="T81" fmla="*/ 965 h 1797"/>
                  <a:gd name="T82" fmla="*/ 11213 w 13798"/>
                  <a:gd name="T83" fmla="*/ 1781 h 1797"/>
                  <a:gd name="T84" fmla="*/ 13176 w 13798"/>
                  <a:gd name="T85" fmla="*/ 1404 h 1797"/>
                  <a:gd name="T86" fmla="*/ 12082 w 13798"/>
                  <a:gd name="T87" fmla="*/ 1161 h 1797"/>
                  <a:gd name="T88" fmla="*/ 12278 w 13798"/>
                  <a:gd name="T89" fmla="*/ 1201 h 1797"/>
                  <a:gd name="T90" fmla="*/ 13176 w 13798"/>
                  <a:gd name="T91" fmla="*/ 1404 h 1797"/>
                  <a:gd name="T92" fmla="*/ 12278 w 13798"/>
                  <a:gd name="T93" fmla="*/ 1050 h 1797"/>
                  <a:gd name="T94" fmla="*/ 13586 w 13798"/>
                  <a:gd name="T95" fmla="*/ 1781 h 1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8" h="1797">
                    <a:moveTo>
                      <a:pt x="0" y="1781"/>
                    </a:moveTo>
                    <a:lnTo>
                      <a:pt x="0" y="1781"/>
                    </a:lnTo>
                    <a:cubicBezTo>
                      <a:pt x="0" y="0"/>
                      <a:pt x="0" y="0"/>
                      <a:pt x="0" y="0"/>
                    </a:cubicBezTo>
                    <a:cubicBezTo>
                      <a:pt x="902" y="0"/>
                      <a:pt x="902" y="0"/>
                      <a:pt x="902" y="0"/>
                    </a:cubicBezTo>
                    <a:cubicBezTo>
                      <a:pt x="1238" y="0"/>
                      <a:pt x="1316" y="159"/>
                      <a:pt x="1316" y="469"/>
                    </a:cubicBezTo>
                    <a:cubicBezTo>
                      <a:pt x="1316" y="658"/>
                      <a:pt x="1279" y="784"/>
                      <a:pt x="1090" y="846"/>
                    </a:cubicBezTo>
                    <a:cubicBezTo>
                      <a:pt x="1090" y="850"/>
                      <a:pt x="1090" y="850"/>
                      <a:pt x="1090" y="850"/>
                    </a:cubicBezTo>
                    <a:cubicBezTo>
                      <a:pt x="1331" y="894"/>
                      <a:pt x="1368" y="1064"/>
                      <a:pt x="1368" y="1286"/>
                    </a:cubicBezTo>
                    <a:cubicBezTo>
                      <a:pt x="1368" y="1608"/>
                      <a:pt x="1249" y="1781"/>
                      <a:pt x="946" y="1781"/>
                    </a:cubicBezTo>
                    <a:lnTo>
                      <a:pt x="0" y="1781"/>
                    </a:lnTo>
                    <a:close/>
                    <a:moveTo>
                      <a:pt x="200" y="776"/>
                    </a:moveTo>
                    <a:lnTo>
                      <a:pt x="200" y="776"/>
                    </a:lnTo>
                    <a:cubicBezTo>
                      <a:pt x="787" y="776"/>
                      <a:pt x="787" y="776"/>
                      <a:pt x="787" y="776"/>
                    </a:cubicBezTo>
                    <a:cubicBezTo>
                      <a:pt x="1031" y="776"/>
                      <a:pt x="1113" y="724"/>
                      <a:pt x="1113" y="444"/>
                    </a:cubicBezTo>
                    <a:cubicBezTo>
                      <a:pt x="1113" y="203"/>
                      <a:pt x="1020" y="177"/>
                      <a:pt x="809" y="177"/>
                    </a:cubicBezTo>
                    <a:cubicBezTo>
                      <a:pt x="200" y="177"/>
                      <a:pt x="200" y="177"/>
                      <a:pt x="200" y="177"/>
                    </a:cubicBezTo>
                    <a:lnTo>
                      <a:pt x="200" y="776"/>
                    </a:lnTo>
                    <a:close/>
                    <a:moveTo>
                      <a:pt x="200" y="1604"/>
                    </a:moveTo>
                    <a:lnTo>
                      <a:pt x="200" y="1604"/>
                    </a:lnTo>
                    <a:cubicBezTo>
                      <a:pt x="839" y="1604"/>
                      <a:pt x="839" y="1604"/>
                      <a:pt x="839" y="1604"/>
                    </a:cubicBezTo>
                    <a:cubicBezTo>
                      <a:pt x="1057" y="1604"/>
                      <a:pt x="1164" y="1578"/>
                      <a:pt x="1164" y="1305"/>
                    </a:cubicBezTo>
                    <a:cubicBezTo>
                      <a:pt x="1164" y="1072"/>
                      <a:pt x="1131" y="950"/>
                      <a:pt x="865" y="957"/>
                    </a:cubicBezTo>
                    <a:cubicBezTo>
                      <a:pt x="200" y="957"/>
                      <a:pt x="200" y="957"/>
                      <a:pt x="200" y="957"/>
                    </a:cubicBezTo>
                    <a:lnTo>
                      <a:pt x="200" y="1604"/>
                    </a:lnTo>
                    <a:close/>
                    <a:moveTo>
                      <a:pt x="2783" y="1404"/>
                    </a:moveTo>
                    <a:lnTo>
                      <a:pt x="2783" y="1404"/>
                    </a:lnTo>
                    <a:cubicBezTo>
                      <a:pt x="2783" y="1449"/>
                      <a:pt x="2783" y="1449"/>
                      <a:pt x="2783" y="1449"/>
                    </a:cubicBezTo>
                    <a:cubicBezTo>
                      <a:pt x="2783" y="1781"/>
                      <a:pt x="2528" y="1796"/>
                      <a:pt x="2251" y="1796"/>
                    </a:cubicBezTo>
                    <a:cubicBezTo>
                      <a:pt x="1763" y="1796"/>
                      <a:pt x="1689" y="1637"/>
                      <a:pt x="1689" y="1161"/>
                    </a:cubicBezTo>
                    <a:cubicBezTo>
                      <a:pt x="1689" y="643"/>
                      <a:pt x="1804" y="521"/>
                      <a:pt x="2251" y="521"/>
                    </a:cubicBezTo>
                    <a:cubicBezTo>
                      <a:pt x="2654" y="521"/>
                      <a:pt x="2783" y="614"/>
                      <a:pt x="2783" y="1076"/>
                    </a:cubicBezTo>
                    <a:cubicBezTo>
                      <a:pt x="2783" y="1201"/>
                      <a:pt x="2783" y="1201"/>
                      <a:pt x="2783" y="1201"/>
                    </a:cubicBezTo>
                    <a:cubicBezTo>
                      <a:pt x="1885" y="1201"/>
                      <a:pt x="1885" y="1201"/>
                      <a:pt x="1885" y="1201"/>
                    </a:cubicBezTo>
                    <a:cubicBezTo>
                      <a:pt x="1885" y="1597"/>
                      <a:pt x="1911" y="1645"/>
                      <a:pt x="2251" y="1645"/>
                    </a:cubicBezTo>
                    <a:cubicBezTo>
                      <a:pt x="2506" y="1645"/>
                      <a:pt x="2591" y="1630"/>
                      <a:pt x="2591" y="1452"/>
                    </a:cubicBezTo>
                    <a:cubicBezTo>
                      <a:pt x="2591" y="1404"/>
                      <a:pt x="2591" y="1404"/>
                      <a:pt x="2591" y="1404"/>
                    </a:cubicBezTo>
                    <a:lnTo>
                      <a:pt x="2783" y="1404"/>
                    </a:lnTo>
                    <a:close/>
                    <a:moveTo>
                      <a:pt x="2587" y="1050"/>
                    </a:moveTo>
                    <a:lnTo>
                      <a:pt x="2587" y="1050"/>
                    </a:lnTo>
                    <a:cubicBezTo>
                      <a:pt x="2576" y="695"/>
                      <a:pt x="2535" y="673"/>
                      <a:pt x="2251" y="673"/>
                    </a:cubicBezTo>
                    <a:cubicBezTo>
                      <a:pt x="1911" y="673"/>
                      <a:pt x="1896" y="761"/>
                      <a:pt x="1885" y="1050"/>
                    </a:cubicBezTo>
                    <a:lnTo>
                      <a:pt x="2587" y="1050"/>
                    </a:lnTo>
                    <a:close/>
                    <a:moveTo>
                      <a:pt x="3792" y="687"/>
                    </a:moveTo>
                    <a:lnTo>
                      <a:pt x="3792" y="687"/>
                    </a:lnTo>
                    <a:cubicBezTo>
                      <a:pt x="3308" y="687"/>
                      <a:pt x="3308" y="687"/>
                      <a:pt x="3308" y="687"/>
                    </a:cubicBezTo>
                    <a:cubicBezTo>
                      <a:pt x="3308" y="1478"/>
                      <a:pt x="3308" y="1478"/>
                      <a:pt x="3308" y="1478"/>
                    </a:cubicBezTo>
                    <a:cubicBezTo>
                      <a:pt x="3312" y="1615"/>
                      <a:pt x="3348" y="1645"/>
                      <a:pt x="3485" y="1645"/>
                    </a:cubicBezTo>
                    <a:cubicBezTo>
                      <a:pt x="3663" y="1645"/>
                      <a:pt x="3663" y="1552"/>
                      <a:pt x="3663" y="1434"/>
                    </a:cubicBezTo>
                    <a:cubicBezTo>
                      <a:pt x="3663" y="1342"/>
                      <a:pt x="3663" y="1342"/>
                      <a:pt x="3663" y="1342"/>
                    </a:cubicBezTo>
                    <a:cubicBezTo>
                      <a:pt x="3840" y="1342"/>
                      <a:pt x="3840" y="1342"/>
                      <a:pt x="3840" y="1342"/>
                    </a:cubicBezTo>
                    <a:cubicBezTo>
                      <a:pt x="3840" y="1434"/>
                      <a:pt x="3840" y="1434"/>
                      <a:pt x="3840" y="1434"/>
                    </a:cubicBezTo>
                    <a:cubicBezTo>
                      <a:pt x="3840" y="1682"/>
                      <a:pt x="3737" y="1796"/>
                      <a:pt x="3482" y="1796"/>
                    </a:cubicBezTo>
                    <a:cubicBezTo>
                      <a:pt x="3190" y="1796"/>
                      <a:pt x="3123" y="1715"/>
                      <a:pt x="3123" y="1423"/>
                    </a:cubicBezTo>
                    <a:cubicBezTo>
                      <a:pt x="3123" y="687"/>
                      <a:pt x="3123" y="687"/>
                      <a:pt x="3123" y="687"/>
                    </a:cubicBezTo>
                    <a:cubicBezTo>
                      <a:pt x="2957" y="687"/>
                      <a:pt x="2957" y="687"/>
                      <a:pt x="2957" y="687"/>
                    </a:cubicBezTo>
                    <a:cubicBezTo>
                      <a:pt x="2957" y="536"/>
                      <a:pt x="2957" y="536"/>
                      <a:pt x="2957" y="536"/>
                    </a:cubicBezTo>
                    <a:cubicBezTo>
                      <a:pt x="3123" y="536"/>
                      <a:pt x="3123" y="536"/>
                      <a:pt x="3123" y="536"/>
                    </a:cubicBezTo>
                    <a:cubicBezTo>
                      <a:pt x="3123" y="233"/>
                      <a:pt x="3123" y="233"/>
                      <a:pt x="3123" y="233"/>
                    </a:cubicBezTo>
                    <a:cubicBezTo>
                      <a:pt x="3308" y="233"/>
                      <a:pt x="3308" y="233"/>
                      <a:pt x="3308" y="233"/>
                    </a:cubicBezTo>
                    <a:cubicBezTo>
                      <a:pt x="3308" y="536"/>
                      <a:pt x="3308" y="536"/>
                      <a:pt x="3308" y="536"/>
                    </a:cubicBezTo>
                    <a:cubicBezTo>
                      <a:pt x="3792" y="536"/>
                      <a:pt x="3792" y="536"/>
                      <a:pt x="3792" y="536"/>
                    </a:cubicBezTo>
                    <a:lnTo>
                      <a:pt x="3792" y="687"/>
                    </a:lnTo>
                    <a:close/>
                    <a:moveTo>
                      <a:pt x="4723" y="687"/>
                    </a:moveTo>
                    <a:lnTo>
                      <a:pt x="4723" y="687"/>
                    </a:lnTo>
                    <a:cubicBezTo>
                      <a:pt x="4243" y="687"/>
                      <a:pt x="4243" y="687"/>
                      <a:pt x="4243" y="687"/>
                    </a:cubicBezTo>
                    <a:cubicBezTo>
                      <a:pt x="4243" y="1478"/>
                      <a:pt x="4243" y="1478"/>
                      <a:pt x="4243" y="1478"/>
                    </a:cubicBezTo>
                    <a:cubicBezTo>
                      <a:pt x="4243" y="1615"/>
                      <a:pt x="4280" y="1645"/>
                      <a:pt x="4417" y="1645"/>
                    </a:cubicBezTo>
                    <a:cubicBezTo>
                      <a:pt x="4594" y="1645"/>
                      <a:pt x="4594" y="1552"/>
                      <a:pt x="4594" y="1434"/>
                    </a:cubicBezTo>
                    <a:cubicBezTo>
                      <a:pt x="4594" y="1342"/>
                      <a:pt x="4594" y="1342"/>
                      <a:pt x="4594" y="1342"/>
                    </a:cubicBezTo>
                    <a:cubicBezTo>
                      <a:pt x="4771" y="1342"/>
                      <a:pt x="4771" y="1342"/>
                      <a:pt x="4771" y="1342"/>
                    </a:cubicBezTo>
                    <a:cubicBezTo>
                      <a:pt x="4771" y="1434"/>
                      <a:pt x="4771" y="1434"/>
                      <a:pt x="4771" y="1434"/>
                    </a:cubicBezTo>
                    <a:cubicBezTo>
                      <a:pt x="4771" y="1682"/>
                      <a:pt x="4668" y="1796"/>
                      <a:pt x="4413" y="1796"/>
                    </a:cubicBezTo>
                    <a:cubicBezTo>
                      <a:pt x="4121" y="1796"/>
                      <a:pt x="4054" y="1715"/>
                      <a:pt x="4054" y="1423"/>
                    </a:cubicBezTo>
                    <a:cubicBezTo>
                      <a:pt x="4054" y="687"/>
                      <a:pt x="4054" y="687"/>
                      <a:pt x="4054" y="687"/>
                    </a:cubicBezTo>
                    <a:cubicBezTo>
                      <a:pt x="3888" y="687"/>
                      <a:pt x="3888" y="687"/>
                      <a:pt x="3888" y="687"/>
                    </a:cubicBezTo>
                    <a:cubicBezTo>
                      <a:pt x="3888" y="536"/>
                      <a:pt x="3888" y="536"/>
                      <a:pt x="3888" y="536"/>
                    </a:cubicBezTo>
                    <a:cubicBezTo>
                      <a:pt x="4054" y="536"/>
                      <a:pt x="4054" y="536"/>
                      <a:pt x="4054" y="536"/>
                    </a:cubicBezTo>
                    <a:cubicBezTo>
                      <a:pt x="4054" y="233"/>
                      <a:pt x="4054" y="233"/>
                      <a:pt x="4054" y="233"/>
                    </a:cubicBezTo>
                    <a:cubicBezTo>
                      <a:pt x="4243" y="233"/>
                      <a:pt x="4243" y="233"/>
                      <a:pt x="4243" y="233"/>
                    </a:cubicBezTo>
                    <a:cubicBezTo>
                      <a:pt x="4243" y="536"/>
                      <a:pt x="4243" y="536"/>
                      <a:pt x="4243" y="536"/>
                    </a:cubicBezTo>
                    <a:cubicBezTo>
                      <a:pt x="4723" y="536"/>
                      <a:pt x="4723" y="536"/>
                      <a:pt x="4723" y="536"/>
                    </a:cubicBezTo>
                    <a:lnTo>
                      <a:pt x="4723" y="687"/>
                    </a:lnTo>
                    <a:close/>
                    <a:moveTo>
                      <a:pt x="6050" y="1404"/>
                    </a:moveTo>
                    <a:lnTo>
                      <a:pt x="6050" y="1404"/>
                    </a:lnTo>
                    <a:cubicBezTo>
                      <a:pt x="6050" y="1449"/>
                      <a:pt x="6050" y="1449"/>
                      <a:pt x="6050" y="1449"/>
                    </a:cubicBezTo>
                    <a:cubicBezTo>
                      <a:pt x="6050" y="1781"/>
                      <a:pt x="5795" y="1796"/>
                      <a:pt x="5518" y="1796"/>
                    </a:cubicBezTo>
                    <a:cubicBezTo>
                      <a:pt x="5030" y="1796"/>
                      <a:pt x="4956" y="1637"/>
                      <a:pt x="4956" y="1161"/>
                    </a:cubicBezTo>
                    <a:cubicBezTo>
                      <a:pt x="4956" y="643"/>
                      <a:pt x="5071" y="521"/>
                      <a:pt x="5518" y="521"/>
                    </a:cubicBezTo>
                    <a:cubicBezTo>
                      <a:pt x="5921" y="521"/>
                      <a:pt x="6050" y="614"/>
                      <a:pt x="6050" y="1076"/>
                    </a:cubicBezTo>
                    <a:cubicBezTo>
                      <a:pt x="6050" y="1201"/>
                      <a:pt x="6050" y="1201"/>
                      <a:pt x="6050" y="1201"/>
                    </a:cubicBezTo>
                    <a:cubicBezTo>
                      <a:pt x="5152" y="1201"/>
                      <a:pt x="5152" y="1201"/>
                      <a:pt x="5152" y="1201"/>
                    </a:cubicBezTo>
                    <a:cubicBezTo>
                      <a:pt x="5152" y="1597"/>
                      <a:pt x="5182" y="1645"/>
                      <a:pt x="5518" y="1645"/>
                    </a:cubicBezTo>
                    <a:cubicBezTo>
                      <a:pt x="5773" y="1645"/>
                      <a:pt x="5858" y="1630"/>
                      <a:pt x="5858" y="1452"/>
                    </a:cubicBezTo>
                    <a:cubicBezTo>
                      <a:pt x="5858" y="1404"/>
                      <a:pt x="5858" y="1404"/>
                      <a:pt x="5858" y="1404"/>
                    </a:cubicBezTo>
                    <a:lnTo>
                      <a:pt x="6050" y="1404"/>
                    </a:lnTo>
                    <a:close/>
                    <a:moveTo>
                      <a:pt x="5854" y="1050"/>
                    </a:moveTo>
                    <a:lnTo>
                      <a:pt x="5854" y="1050"/>
                    </a:lnTo>
                    <a:cubicBezTo>
                      <a:pt x="5847" y="695"/>
                      <a:pt x="5803" y="673"/>
                      <a:pt x="5518" y="673"/>
                    </a:cubicBezTo>
                    <a:cubicBezTo>
                      <a:pt x="5178" y="673"/>
                      <a:pt x="5167" y="761"/>
                      <a:pt x="5152" y="1050"/>
                    </a:cubicBezTo>
                    <a:lnTo>
                      <a:pt x="5854" y="1050"/>
                    </a:lnTo>
                    <a:close/>
                    <a:moveTo>
                      <a:pt x="6560" y="536"/>
                    </a:moveTo>
                    <a:lnTo>
                      <a:pt x="6560" y="536"/>
                    </a:lnTo>
                    <a:cubicBezTo>
                      <a:pt x="6549" y="691"/>
                      <a:pt x="6549" y="691"/>
                      <a:pt x="6549" y="691"/>
                    </a:cubicBezTo>
                    <a:cubicBezTo>
                      <a:pt x="6553" y="695"/>
                      <a:pt x="6553" y="695"/>
                      <a:pt x="6553" y="695"/>
                    </a:cubicBezTo>
                    <a:cubicBezTo>
                      <a:pt x="6619" y="558"/>
                      <a:pt x="6767" y="521"/>
                      <a:pt x="6908" y="521"/>
                    </a:cubicBezTo>
                    <a:cubicBezTo>
                      <a:pt x="7148" y="521"/>
                      <a:pt x="7255" y="639"/>
                      <a:pt x="7255" y="872"/>
                    </a:cubicBezTo>
                    <a:cubicBezTo>
                      <a:pt x="7255" y="965"/>
                      <a:pt x="7255" y="965"/>
                      <a:pt x="7255" y="965"/>
                    </a:cubicBezTo>
                    <a:cubicBezTo>
                      <a:pt x="7078" y="965"/>
                      <a:pt x="7078" y="965"/>
                      <a:pt x="7078" y="965"/>
                    </a:cubicBezTo>
                    <a:cubicBezTo>
                      <a:pt x="7078" y="880"/>
                      <a:pt x="7078" y="880"/>
                      <a:pt x="7078" y="880"/>
                    </a:cubicBezTo>
                    <a:cubicBezTo>
                      <a:pt x="7078" y="724"/>
                      <a:pt x="7026" y="673"/>
                      <a:pt x="6867" y="673"/>
                    </a:cubicBezTo>
                    <a:cubicBezTo>
                      <a:pt x="6634" y="673"/>
                      <a:pt x="6560" y="784"/>
                      <a:pt x="6564" y="1005"/>
                    </a:cubicBezTo>
                    <a:cubicBezTo>
                      <a:pt x="6564" y="1781"/>
                      <a:pt x="6564" y="1781"/>
                      <a:pt x="6564" y="1781"/>
                    </a:cubicBezTo>
                    <a:cubicBezTo>
                      <a:pt x="6375" y="1781"/>
                      <a:pt x="6375" y="1781"/>
                      <a:pt x="6375" y="1781"/>
                    </a:cubicBezTo>
                    <a:cubicBezTo>
                      <a:pt x="6375" y="536"/>
                      <a:pt x="6375" y="536"/>
                      <a:pt x="6375" y="536"/>
                    </a:cubicBezTo>
                    <a:lnTo>
                      <a:pt x="6560" y="536"/>
                    </a:lnTo>
                    <a:close/>
                    <a:moveTo>
                      <a:pt x="9391" y="1331"/>
                    </a:moveTo>
                    <a:lnTo>
                      <a:pt x="9391" y="1331"/>
                    </a:lnTo>
                    <a:cubicBezTo>
                      <a:pt x="9391" y="1401"/>
                      <a:pt x="9391" y="1401"/>
                      <a:pt x="9391" y="1401"/>
                    </a:cubicBezTo>
                    <a:cubicBezTo>
                      <a:pt x="9391" y="1752"/>
                      <a:pt x="9158" y="1796"/>
                      <a:pt x="8863" y="1796"/>
                    </a:cubicBezTo>
                    <a:cubicBezTo>
                      <a:pt x="8345" y="1796"/>
                      <a:pt x="8308" y="1597"/>
                      <a:pt x="8308" y="1135"/>
                    </a:cubicBezTo>
                    <a:cubicBezTo>
                      <a:pt x="8308" y="728"/>
                      <a:pt x="8379" y="521"/>
                      <a:pt x="8829" y="521"/>
                    </a:cubicBezTo>
                    <a:cubicBezTo>
                      <a:pt x="9132" y="521"/>
                      <a:pt x="9369" y="554"/>
                      <a:pt x="9369" y="909"/>
                    </a:cubicBezTo>
                    <a:cubicBezTo>
                      <a:pt x="9369" y="942"/>
                      <a:pt x="9369" y="942"/>
                      <a:pt x="9369" y="942"/>
                    </a:cubicBezTo>
                    <a:cubicBezTo>
                      <a:pt x="9184" y="942"/>
                      <a:pt x="9184" y="942"/>
                      <a:pt x="9184" y="942"/>
                    </a:cubicBezTo>
                    <a:cubicBezTo>
                      <a:pt x="9184" y="902"/>
                      <a:pt x="9184" y="902"/>
                      <a:pt x="9184" y="902"/>
                    </a:cubicBezTo>
                    <a:cubicBezTo>
                      <a:pt x="9184" y="676"/>
                      <a:pt x="9059" y="673"/>
                      <a:pt x="8844" y="673"/>
                    </a:cubicBezTo>
                    <a:cubicBezTo>
                      <a:pt x="8512" y="673"/>
                      <a:pt x="8504" y="787"/>
                      <a:pt x="8504" y="1186"/>
                    </a:cubicBezTo>
                    <a:cubicBezTo>
                      <a:pt x="8504" y="1537"/>
                      <a:pt x="8519" y="1645"/>
                      <a:pt x="8885" y="1645"/>
                    </a:cubicBezTo>
                    <a:cubicBezTo>
                      <a:pt x="9118" y="1645"/>
                      <a:pt x="9203" y="1619"/>
                      <a:pt x="9203" y="1393"/>
                    </a:cubicBezTo>
                    <a:cubicBezTo>
                      <a:pt x="9203" y="1331"/>
                      <a:pt x="9203" y="1331"/>
                      <a:pt x="9203" y="1331"/>
                    </a:cubicBezTo>
                    <a:lnTo>
                      <a:pt x="9391" y="1331"/>
                    </a:lnTo>
                    <a:close/>
                    <a:moveTo>
                      <a:pt x="10518" y="1781"/>
                    </a:moveTo>
                    <a:lnTo>
                      <a:pt x="10518" y="1781"/>
                    </a:lnTo>
                    <a:cubicBezTo>
                      <a:pt x="10518" y="1656"/>
                      <a:pt x="10518" y="1656"/>
                      <a:pt x="10518" y="1656"/>
                    </a:cubicBezTo>
                    <a:cubicBezTo>
                      <a:pt x="10515" y="1648"/>
                      <a:pt x="10515" y="1648"/>
                      <a:pt x="10515" y="1648"/>
                    </a:cubicBezTo>
                    <a:cubicBezTo>
                      <a:pt x="10441" y="1792"/>
                      <a:pt x="10260" y="1796"/>
                      <a:pt x="10101" y="1796"/>
                    </a:cubicBezTo>
                    <a:cubicBezTo>
                      <a:pt x="9824" y="1796"/>
                      <a:pt x="9628" y="1744"/>
                      <a:pt x="9628" y="1419"/>
                    </a:cubicBezTo>
                    <a:cubicBezTo>
                      <a:pt x="9628" y="1076"/>
                      <a:pt x="9805" y="1028"/>
                      <a:pt x="10116" y="1028"/>
                    </a:cubicBezTo>
                    <a:cubicBezTo>
                      <a:pt x="10238" y="1028"/>
                      <a:pt x="10482" y="1039"/>
                      <a:pt x="10507" y="1153"/>
                    </a:cubicBezTo>
                    <a:cubicBezTo>
                      <a:pt x="10518" y="1153"/>
                      <a:pt x="10518" y="1153"/>
                      <a:pt x="10518" y="1153"/>
                    </a:cubicBezTo>
                    <a:cubicBezTo>
                      <a:pt x="10518" y="924"/>
                      <a:pt x="10518" y="924"/>
                      <a:pt x="10518" y="924"/>
                    </a:cubicBezTo>
                    <a:cubicBezTo>
                      <a:pt x="10518" y="695"/>
                      <a:pt x="10397" y="673"/>
                      <a:pt x="10186" y="673"/>
                    </a:cubicBezTo>
                    <a:cubicBezTo>
                      <a:pt x="10038" y="673"/>
                      <a:pt x="9857" y="673"/>
                      <a:pt x="9861" y="843"/>
                    </a:cubicBezTo>
                    <a:cubicBezTo>
                      <a:pt x="9861" y="887"/>
                      <a:pt x="9861" y="887"/>
                      <a:pt x="9861" y="887"/>
                    </a:cubicBezTo>
                    <a:cubicBezTo>
                      <a:pt x="9665" y="887"/>
                      <a:pt x="9665" y="887"/>
                      <a:pt x="9665" y="887"/>
                    </a:cubicBezTo>
                    <a:cubicBezTo>
                      <a:pt x="9665" y="861"/>
                      <a:pt x="9665" y="861"/>
                      <a:pt x="9665" y="861"/>
                    </a:cubicBezTo>
                    <a:cubicBezTo>
                      <a:pt x="9665" y="540"/>
                      <a:pt x="9886" y="517"/>
                      <a:pt x="10164" y="521"/>
                    </a:cubicBezTo>
                    <a:cubicBezTo>
                      <a:pt x="10478" y="517"/>
                      <a:pt x="10711" y="551"/>
                      <a:pt x="10707" y="931"/>
                    </a:cubicBezTo>
                    <a:cubicBezTo>
                      <a:pt x="10707" y="1781"/>
                      <a:pt x="10707" y="1781"/>
                      <a:pt x="10707" y="1781"/>
                    </a:cubicBezTo>
                    <a:lnTo>
                      <a:pt x="10518" y="1781"/>
                    </a:lnTo>
                    <a:close/>
                    <a:moveTo>
                      <a:pt x="10515" y="1412"/>
                    </a:moveTo>
                    <a:lnTo>
                      <a:pt x="10515" y="1412"/>
                    </a:lnTo>
                    <a:cubicBezTo>
                      <a:pt x="10515" y="1175"/>
                      <a:pt x="10374" y="1179"/>
                      <a:pt x="10138" y="1179"/>
                    </a:cubicBezTo>
                    <a:cubicBezTo>
                      <a:pt x="9912" y="1179"/>
                      <a:pt x="9824" y="1194"/>
                      <a:pt x="9824" y="1397"/>
                    </a:cubicBezTo>
                    <a:cubicBezTo>
                      <a:pt x="9824" y="1634"/>
                      <a:pt x="9920" y="1645"/>
                      <a:pt x="10138" y="1645"/>
                    </a:cubicBezTo>
                    <a:cubicBezTo>
                      <a:pt x="10323" y="1645"/>
                      <a:pt x="10515" y="1641"/>
                      <a:pt x="10515" y="1412"/>
                    </a:cubicBezTo>
                    <a:close/>
                    <a:moveTo>
                      <a:pt x="11210" y="536"/>
                    </a:moveTo>
                    <a:lnTo>
                      <a:pt x="11210" y="536"/>
                    </a:lnTo>
                    <a:cubicBezTo>
                      <a:pt x="11198" y="691"/>
                      <a:pt x="11198" y="691"/>
                      <a:pt x="11198" y="691"/>
                    </a:cubicBezTo>
                    <a:cubicBezTo>
                      <a:pt x="11202" y="695"/>
                      <a:pt x="11202" y="695"/>
                      <a:pt x="11202" y="695"/>
                    </a:cubicBezTo>
                    <a:cubicBezTo>
                      <a:pt x="11269" y="558"/>
                      <a:pt x="11417" y="521"/>
                      <a:pt x="11557" y="521"/>
                    </a:cubicBezTo>
                    <a:cubicBezTo>
                      <a:pt x="11797" y="521"/>
                      <a:pt x="11904" y="639"/>
                      <a:pt x="11904" y="872"/>
                    </a:cubicBezTo>
                    <a:cubicBezTo>
                      <a:pt x="11904" y="965"/>
                      <a:pt x="11904" y="965"/>
                      <a:pt x="11904" y="965"/>
                    </a:cubicBezTo>
                    <a:cubicBezTo>
                      <a:pt x="11727" y="965"/>
                      <a:pt x="11727" y="965"/>
                      <a:pt x="11727" y="965"/>
                    </a:cubicBezTo>
                    <a:cubicBezTo>
                      <a:pt x="11727" y="880"/>
                      <a:pt x="11727" y="880"/>
                      <a:pt x="11727" y="880"/>
                    </a:cubicBezTo>
                    <a:cubicBezTo>
                      <a:pt x="11727" y="724"/>
                      <a:pt x="11675" y="673"/>
                      <a:pt x="11516" y="673"/>
                    </a:cubicBezTo>
                    <a:cubicBezTo>
                      <a:pt x="11284" y="673"/>
                      <a:pt x="11210" y="784"/>
                      <a:pt x="11213" y="1005"/>
                    </a:cubicBezTo>
                    <a:cubicBezTo>
                      <a:pt x="11213" y="1781"/>
                      <a:pt x="11213" y="1781"/>
                      <a:pt x="11213" y="1781"/>
                    </a:cubicBezTo>
                    <a:cubicBezTo>
                      <a:pt x="11025" y="1781"/>
                      <a:pt x="11025" y="1781"/>
                      <a:pt x="11025" y="1781"/>
                    </a:cubicBezTo>
                    <a:cubicBezTo>
                      <a:pt x="11025" y="536"/>
                      <a:pt x="11025" y="536"/>
                      <a:pt x="11025" y="536"/>
                    </a:cubicBezTo>
                    <a:lnTo>
                      <a:pt x="11210" y="536"/>
                    </a:lnTo>
                    <a:close/>
                    <a:moveTo>
                      <a:pt x="13176" y="1404"/>
                    </a:moveTo>
                    <a:lnTo>
                      <a:pt x="13176" y="1404"/>
                    </a:lnTo>
                    <a:cubicBezTo>
                      <a:pt x="13176" y="1449"/>
                      <a:pt x="13176" y="1449"/>
                      <a:pt x="13176" y="1449"/>
                    </a:cubicBezTo>
                    <a:cubicBezTo>
                      <a:pt x="13176" y="1781"/>
                      <a:pt x="12921" y="1796"/>
                      <a:pt x="12644" y="1796"/>
                    </a:cubicBezTo>
                    <a:cubicBezTo>
                      <a:pt x="12156" y="1796"/>
                      <a:pt x="12082" y="1637"/>
                      <a:pt x="12082" y="1161"/>
                    </a:cubicBezTo>
                    <a:cubicBezTo>
                      <a:pt x="12082" y="643"/>
                      <a:pt x="12196" y="521"/>
                      <a:pt x="12644" y="521"/>
                    </a:cubicBezTo>
                    <a:cubicBezTo>
                      <a:pt x="13046" y="521"/>
                      <a:pt x="13176" y="614"/>
                      <a:pt x="13176" y="1076"/>
                    </a:cubicBezTo>
                    <a:cubicBezTo>
                      <a:pt x="13176" y="1201"/>
                      <a:pt x="13176" y="1201"/>
                      <a:pt x="13176" y="1201"/>
                    </a:cubicBezTo>
                    <a:cubicBezTo>
                      <a:pt x="12278" y="1201"/>
                      <a:pt x="12278" y="1201"/>
                      <a:pt x="12278" y="1201"/>
                    </a:cubicBezTo>
                    <a:cubicBezTo>
                      <a:pt x="12278" y="1597"/>
                      <a:pt x="12307" y="1645"/>
                      <a:pt x="12644" y="1645"/>
                    </a:cubicBezTo>
                    <a:cubicBezTo>
                      <a:pt x="12899" y="1645"/>
                      <a:pt x="12984" y="1630"/>
                      <a:pt x="12984" y="1452"/>
                    </a:cubicBezTo>
                    <a:cubicBezTo>
                      <a:pt x="12984" y="1404"/>
                      <a:pt x="12984" y="1404"/>
                      <a:pt x="12984" y="1404"/>
                    </a:cubicBezTo>
                    <a:lnTo>
                      <a:pt x="13176" y="1404"/>
                    </a:lnTo>
                    <a:close/>
                    <a:moveTo>
                      <a:pt x="12980" y="1050"/>
                    </a:moveTo>
                    <a:lnTo>
                      <a:pt x="12980" y="1050"/>
                    </a:lnTo>
                    <a:cubicBezTo>
                      <a:pt x="12972" y="695"/>
                      <a:pt x="12928" y="673"/>
                      <a:pt x="12644" y="673"/>
                    </a:cubicBezTo>
                    <a:cubicBezTo>
                      <a:pt x="12304" y="673"/>
                      <a:pt x="12292" y="761"/>
                      <a:pt x="12278" y="1050"/>
                    </a:cubicBezTo>
                    <a:lnTo>
                      <a:pt x="12980" y="1050"/>
                    </a:lnTo>
                    <a:close/>
                    <a:moveTo>
                      <a:pt x="13797" y="1781"/>
                    </a:moveTo>
                    <a:lnTo>
                      <a:pt x="13797" y="1781"/>
                    </a:lnTo>
                    <a:cubicBezTo>
                      <a:pt x="13586" y="1781"/>
                      <a:pt x="13586" y="1781"/>
                      <a:pt x="13586" y="1781"/>
                    </a:cubicBezTo>
                    <a:cubicBezTo>
                      <a:pt x="13586" y="1541"/>
                      <a:pt x="13586" y="1541"/>
                      <a:pt x="13586" y="1541"/>
                    </a:cubicBezTo>
                    <a:cubicBezTo>
                      <a:pt x="13797" y="1541"/>
                      <a:pt x="13797" y="1541"/>
                      <a:pt x="13797" y="1541"/>
                    </a:cubicBezTo>
                    <a:lnTo>
                      <a:pt x="13797"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8" name="Freeform 2">
                <a:extLst>
                  <a:ext uri="{FF2B5EF4-FFF2-40B4-BE49-F238E27FC236}">
                    <a16:creationId xmlns:a16="http://schemas.microsoft.com/office/drawing/2014/main" id="{07C0394C-B30E-1E43-8974-C78F58A395F1}"/>
                  </a:ext>
                </a:extLst>
              </p:cNvPr>
              <p:cNvSpPr>
                <a:spLocks noChangeArrowheads="1"/>
              </p:cNvSpPr>
              <p:nvPr userDrawn="1"/>
            </p:nvSpPr>
            <p:spPr bwMode="auto">
              <a:xfrm>
                <a:off x="1028250" y="6450744"/>
                <a:ext cx="569741" cy="50235"/>
              </a:xfrm>
              <a:custGeom>
                <a:avLst/>
                <a:gdLst>
                  <a:gd name="T0" fmla="*/ 1090 w 26507"/>
                  <a:gd name="T1" fmla="*/ 847 h 2336"/>
                  <a:gd name="T2" fmla="*/ 200 w 26507"/>
                  <a:gd name="T3" fmla="*/ 777 h 2336"/>
                  <a:gd name="T4" fmla="*/ 200 w 26507"/>
                  <a:gd name="T5" fmla="*/ 1603 h 2336"/>
                  <a:gd name="T6" fmla="*/ 200 w 26507"/>
                  <a:gd name="T7" fmla="*/ 1603 h 2336"/>
                  <a:gd name="T8" fmla="*/ 2251 w 26507"/>
                  <a:gd name="T9" fmla="*/ 522 h 2336"/>
                  <a:gd name="T10" fmla="*/ 2591 w 26507"/>
                  <a:gd name="T11" fmla="*/ 1404 h 2336"/>
                  <a:gd name="T12" fmla="*/ 2587 w 26507"/>
                  <a:gd name="T13" fmla="*/ 1046 h 2336"/>
                  <a:gd name="T14" fmla="*/ 3663 w 26507"/>
                  <a:gd name="T15" fmla="*/ 1433 h 2336"/>
                  <a:gd name="T16" fmla="*/ 3123 w 26507"/>
                  <a:gd name="T17" fmla="*/ 688 h 2336"/>
                  <a:gd name="T18" fmla="*/ 3308 w 26507"/>
                  <a:gd name="T19" fmla="*/ 533 h 2336"/>
                  <a:gd name="T20" fmla="*/ 4243 w 26507"/>
                  <a:gd name="T21" fmla="*/ 1478 h 2336"/>
                  <a:gd name="T22" fmla="*/ 4413 w 26507"/>
                  <a:gd name="T23" fmla="*/ 1796 h 2336"/>
                  <a:gd name="T24" fmla="*/ 4054 w 26507"/>
                  <a:gd name="T25" fmla="*/ 233 h 2336"/>
                  <a:gd name="T26" fmla="*/ 6050 w 26507"/>
                  <a:gd name="T27" fmla="*/ 1404 h 2336"/>
                  <a:gd name="T28" fmla="*/ 6050 w 26507"/>
                  <a:gd name="T29" fmla="*/ 1201 h 2336"/>
                  <a:gd name="T30" fmla="*/ 5854 w 26507"/>
                  <a:gd name="T31" fmla="*/ 1046 h 2336"/>
                  <a:gd name="T32" fmla="*/ 6560 w 26507"/>
                  <a:gd name="T33" fmla="*/ 533 h 2336"/>
                  <a:gd name="T34" fmla="*/ 7078 w 26507"/>
                  <a:gd name="T35" fmla="*/ 961 h 2336"/>
                  <a:gd name="T36" fmla="*/ 6375 w 26507"/>
                  <a:gd name="T37" fmla="*/ 533 h 2336"/>
                  <a:gd name="T38" fmla="*/ 8260 w 26507"/>
                  <a:gd name="T39" fmla="*/ 1161 h 2336"/>
                  <a:gd name="T40" fmla="*/ 9343 w 26507"/>
                  <a:gd name="T41" fmla="*/ 1781 h 2336"/>
                  <a:gd name="T42" fmla="*/ 8456 w 26507"/>
                  <a:gd name="T43" fmla="*/ 1161 h 2336"/>
                  <a:gd name="T44" fmla="*/ 10212 w 26507"/>
                  <a:gd name="T45" fmla="*/ 1796 h 2336"/>
                  <a:gd name="T46" fmla="*/ 10212 w 26507"/>
                  <a:gd name="T47" fmla="*/ 1644 h 2336"/>
                  <a:gd name="T48" fmla="*/ 10212 w 26507"/>
                  <a:gd name="T49" fmla="*/ 673 h 2336"/>
                  <a:gd name="T50" fmla="*/ 11561 w 26507"/>
                  <a:gd name="T51" fmla="*/ 1796 h 2336"/>
                  <a:gd name="T52" fmla="*/ 11879 w 26507"/>
                  <a:gd name="T53" fmla="*/ 902 h 2336"/>
                  <a:gd name="T54" fmla="*/ 12089 w 26507"/>
                  <a:gd name="T55" fmla="*/ 1330 h 2336"/>
                  <a:gd name="T56" fmla="*/ 12555 w 26507"/>
                  <a:gd name="T57" fmla="*/ 207 h 2336"/>
                  <a:gd name="T58" fmla="*/ 12555 w 26507"/>
                  <a:gd name="T59" fmla="*/ 1781 h 2336"/>
                  <a:gd name="T60" fmla="*/ 13050 w 26507"/>
                  <a:gd name="T61" fmla="*/ 839 h 2336"/>
                  <a:gd name="T62" fmla="*/ 13039 w 26507"/>
                  <a:gd name="T63" fmla="*/ 1385 h 2336"/>
                  <a:gd name="T64" fmla="*/ 13398 w 26507"/>
                  <a:gd name="T65" fmla="*/ 522 h 2336"/>
                  <a:gd name="T66" fmla="*/ 14191 w 26507"/>
                  <a:gd name="T67" fmla="*/ 0 h 2336"/>
                  <a:gd name="T68" fmla="*/ 14191 w 26507"/>
                  <a:gd name="T69" fmla="*/ 533 h 2336"/>
                  <a:gd name="T70" fmla="*/ 15237 w 26507"/>
                  <a:gd name="T71" fmla="*/ 1796 h 2336"/>
                  <a:gd name="T72" fmla="*/ 15237 w 26507"/>
                  <a:gd name="T73" fmla="*/ 673 h 2336"/>
                  <a:gd name="T74" fmla="*/ 16675 w 26507"/>
                  <a:gd name="T75" fmla="*/ 522 h 2336"/>
                  <a:gd name="T76" fmla="*/ 16287 w 26507"/>
                  <a:gd name="T77" fmla="*/ 1054 h 2336"/>
                  <a:gd name="T78" fmla="*/ 17954 w 26507"/>
                  <a:gd name="T79" fmla="*/ 1043 h 2336"/>
                  <a:gd name="T80" fmla="*/ 18316 w 26507"/>
                  <a:gd name="T81" fmla="*/ 728 h 2336"/>
                  <a:gd name="T82" fmla="*/ 19997 w 26507"/>
                  <a:gd name="T83" fmla="*/ 961 h 2336"/>
                  <a:gd name="T84" fmla="*/ 19158 w 26507"/>
                  <a:gd name="T85" fmla="*/ 1781 h 2336"/>
                  <a:gd name="T86" fmla="*/ 18127 w 26507"/>
                  <a:gd name="T87" fmla="*/ 1781 h 2336"/>
                  <a:gd name="T88" fmla="*/ 21184 w 26507"/>
                  <a:gd name="T89" fmla="*/ 1651 h 2336"/>
                  <a:gd name="T90" fmla="*/ 21184 w 26507"/>
                  <a:gd name="T91" fmla="*/ 1153 h 2336"/>
                  <a:gd name="T92" fmla="*/ 20330 w 26507"/>
                  <a:gd name="T93" fmla="*/ 862 h 2336"/>
                  <a:gd name="T94" fmla="*/ 21176 w 26507"/>
                  <a:gd name="T95" fmla="*/ 1411 h 2336"/>
                  <a:gd name="T96" fmla="*/ 21897 w 26507"/>
                  <a:gd name="T97" fmla="*/ 1031 h 2336"/>
                  <a:gd name="T98" fmla="*/ 22503 w 26507"/>
                  <a:gd name="T99" fmla="*/ 1781 h 2336"/>
                  <a:gd name="T100" fmla="*/ 21897 w 26507"/>
                  <a:gd name="T101" fmla="*/ 0 h 2336"/>
                  <a:gd name="T102" fmla="*/ 23076 w 26507"/>
                  <a:gd name="T103" fmla="*/ 0 h 2336"/>
                  <a:gd name="T104" fmla="*/ 23076 w 26507"/>
                  <a:gd name="T105" fmla="*/ 533 h 2336"/>
                  <a:gd name="T106" fmla="*/ 24466 w 26507"/>
                  <a:gd name="T107" fmla="*/ 954 h 2336"/>
                  <a:gd name="T108" fmla="*/ 23608 w 26507"/>
                  <a:gd name="T109" fmla="*/ 1781 h 2336"/>
                  <a:gd name="T110" fmla="*/ 25859 w 26507"/>
                  <a:gd name="T111" fmla="*/ 1929 h 2336"/>
                  <a:gd name="T112" fmla="*/ 25674 w 26507"/>
                  <a:gd name="T113" fmla="*/ 1626 h 2336"/>
                  <a:gd name="T114" fmla="*/ 25674 w 26507"/>
                  <a:gd name="T115" fmla="*/ 691 h 2336"/>
                  <a:gd name="T116" fmla="*/ 25312 w 26507"/>
                  <a:gd name="T117" fmla="*/ 673 h 2336"/>
                  <a:gd name="T118" fmla="*/ 26295 w 26507"/>
                  <a:gd name="T119" fmla="*/ 1781 h 2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507" h="2336">
                    <a:moveTo>
                      <a:pt x="0" y="1781"/>
                    </a:moveTo>
                    <a:lnTo>
                      <a:pt x="0" y="1781"/>
                    </a:lnTo>
                    <a:cubicBezTo>
                      <a:pt x="0" y="0"/>
                      <a:pt x="0" y="0"/>
                      <a:pt x="0" y="0"/>
                    </a:cubicBezTo>
                    <a:cubicBezTo>
                      <a:pt x="902" y="0"/>
                      <a:pt x="902" y="0"/>
                      <a:pt x="902" y="0"/>
                    </a:cubicBezTo>
                    <a:cubicBezTo>
                      <a:pt x="1238" y="0"/>
                      <a:pt x="1316" y="159"/>
                      <a:pt x="1316" y="470"/>
                    </a:cubicBezTo>
                    <a:cubicBezTo>
                      <a:pt x="1316" y="658"/>
                      <a:pt x="1279" y="784"/>
                      <a:pt x="1090" y="847"/>
                    </a:cubicBezTo>
                    <a:cubicBezTo>
                      <a:pt x="1090" y="850"/>
                      <a:pt x="1090" y="850"/>
                      <a:pt x="1090" y="850"/>
                    </a:cubicBezTo>
                    <a:cubicBezTo>
                      <a:pt x="1331" y="895"/>
                      <a:pt x="1368" y="1065"/>
                      <a:pt x="1368" y="1285"/>
                    </a:cubicBezTo>
                    <a:cubicBezTo>
                      <a:pt x="1368" y="1607"/>
                      <a:pt x="1249" y="1781"/>
                      <a:pt x="946" y="1781"/>
                    </a:cubicBezTo>
                    <a:lnTo>
                      <a:pt x="0" y="1781"/>
                    </a:lnTo>
                    <a:close/>
                    <a:moveTo>
                      <a:pt x="200" y="777"/>
                    </a:moveTo>
                    <a:lnTo>
                      <a:pt x="200" y="777"/>
                    </a:lnTo>
                    <a:cubicBezTo>
                      <a:pt x="787" y="777"/>
                      <a:pt x="787" y="777"/>
                      <a:pt x="787" y="777"/>
                    </a:cubicBezTo>
                    <a:cubicBezTo>
                      <a:pt x="1031" y="777"/>
                      <a:pt x="1113" y="721"/>
                      <a:pt x="1113" y="444"/>
                    </a:cubicBezTo>
                    <a:cubicBezTo>
                      <a:pt x="1113" y="204"/>
                      <a:pt x="1020" y="178"/>
                      <a:pt x="809" y="178"/>
                    </a:cubicBezTo>
                    <a:cubicBezTo>
                      <a:pt x="200" y="178"/>
                      <a:pt x="200" y="178"/>
                      <a:pt x="200" y="178"/>
                    </a:cubicBezTo>
                    <a:lnTo>
                      <a:pt x="200" y="777"/>
                    </a:lnTo>
                    <a:close/>
                    <a:moveTo>
                      <a:pt x="200" y="1603"/>
                    </a:moveTo>
                    <a:lnTo>
                      <a:pt x="200" y="1603"/>
                    </a:lnTo>
                    <a:cubicBezTo>
                      <a:pt x="839" y="1603"/>
                      <a:pt x="839" y="1603"/>
                      <a:pt x="839" y="1603"/>
                    </a:cubicBezTo>
                    <a:cubicBezTo>
                      <a:pt x="1057" y="1603"/>
                      <a:pt x="1164" y="1577"/>
                      <a:pt x="1164" y="1304"/>
                    </a:cubicBezTo>
                    <a:cubicBezTo>
                      <a:pt x="1164" y="1069"/>
                      <a:pt x="1131" y="950"/>
                      <a:pt x="865" y="954"/>
                    </a:cubicBezTo>
                    <a:cubicBezTo>
                      <a:pt x="200" y="954"/>
                      <a:pt x="200" y="954"/>
                      <a:pt x="200" y="954"/>
                    </a:cubicBezTo>
                    <a:lnTo>
                      <a:pt x="200" y="1603"/>
                    </a:lnTo>
                    <a:close/>
                    <a:moveTo>
                      <a:pt x="2783" y="1404"/>
                    </a:moveTo>
                    <a:lnTo>
                      <a:pt x="2783" y="1404"/>
                    </a:lnTo>
                    <a:cubicBezTo>
                      <a:pt x="2783" y="1448"/>
                      <a:pt x="2783" y="1448"/>
                      <a:pt x="2783" y="1448"/>
                    </a:cubicBezTo>
                    <a:cubicBezTo>
                      <a:pt x="2783" y="1781"/>
                      <a:pt x="2528" y="1796"/>
                      <a:pt x="2251" y="1796"/>
                    </a:cubicBezTo>
                    <a:cubicBezTo>
                      <a:pt x="1763" y="1796"/>
                      <a:pt x="1689" y="1633"/>
                      <a:pt x="1689" y="1161"/>
                    </a:cubicBezTo>
                    <a:cubicBezTo>
                      <a:pt x="1689" y="640"/>
                      <a:pt x="1804" y="522"/>
                      <a:pt x="2251" y="522"/>
                    </a:cubicBezTo>
                    <a:cubicBezTo>
                      <a:pt x="2654" y="522"/>
                      <a:pt x="2783" y="614"/>
                      <a:pt x="2783" y="1072"/>
                    </a:cubicBezTo>
                    <a:cubicBezTo>
                      <a:pt x="2783" y="1201"/>
                      <a:pt x="2783" y="1201"/>
                      <a:pt x="2783" y="1201"/>
                    </a:cubicBezTo>
                    <a:cubicBezTo>
                      <a:pt x="1885" y="1201"/>
                      <a:pt x="1885" y="1201"/>
                      <a:pt x="1885" y="1201"/>
                    </a:cubicBezTo>
                    <a:cubicBezTo>
                      <a:pt x="1885" y="1592"/>
                      <a:pt x="1911" y="1644"/>
                      <a:pt x="2251" y="1644"/>
                    </a:cubicBezTo>
                    <a:cubicBezTo>
                      <a:pt x="2506" y="1644"/>
                      <a:pt x="2591" y="1626"/>
                      <a:pt x="2591" y="1452"/>
                    </a:cubicBezTo>
                    <a:cubicBezTo>
                      <a:pt x="2591" y="1404"/>
                      <a:pt x="2591" y="1404"/>
                      <a:pt x="2591" y="1404"/>
                    </a:cubicBezTo>
                    <a:lnTo>
                      <a:pt x="2783" y="1404"/>
                    </a:lnTo>
                    <a:close/>
                    <a:moveTo>
                      <a:pt x="2587" y="1046"/>
                    </a:moveTo>
                    <a:lnTo>
                      <a:pt x="2587" y="1046"/>
                    </a:lnTo>
                    <a:cubicBezTo>
                      <a:pt x="2576" y="695"/>
                      <a:pt x="2535" y="673"/>
                      <a:pt x="2251" y="673"/>
                    </a:cubicBezTo>
                    <a:cubicBezTo>
                      <a:pt x="1911" y="673"/>
                      <a:pt x="1896" y="762"/>
                      <a:pt x="1885" y="1046"/>
                    </a:cubicBezTo>
                    <a:lnTo>
                      <a:pt x="2587" y="1046"/>
                    </a:lnTo>
                    <a:close/>
                    <a:moveTo>
                      <a:pt x="3792" y="688"/>
                    </a:moveTo>
                    <a:lnTo>
                      <a:pt x="3792" y="688"/>
                    </a:lnTo>
                    <a:cubicBezTo>
                      <a:pt x="3308" y="688"/>
                      <a:pt x="3308" y="688"/>
                      <a:pt x="3308" y="688"/>
                    </a:cubicBezTo>
                    <a:cubicBezTo>
                      <a:pt x="3308" y="1478"/>
                      <a:pt x="3308" y="1478"/>
                      <a:pt x="3308" y="1478"/>
                    </a:cubicBezTo>
                    <a:cubicBezTo>
                      <a:pt x="3312" y="1611"/>
                      <a:pt x="3348" y="1644"/>
                      <a:pt x="3485" y="1644"/>
                    </a:cubicBezTo>
                    <a:cubicBezTo>
                      <a:pt x="3663" y="1644"/>
                      <a:pt x="3663" y="1552"/>
                      <a:pt x="3663" y="1433"/>
                    </a:cubicBezTo>
                    <a:cubicBezTo>
                      <a:pt x="3663" y="1341"/>
                      <a:pt x="3663" y="1341"/>
                      <a:pt x="3663" y="1341"/>
                    </a:cubicBezTo>
                    <a:cubicBezTo>
                      <a:pt x="3840" y="1341"/>
                      <a:pt x="3840" y="1341"/>
                      <a:pt x="3840" y="1341"/>
                    </a:cubicBezTo>
                    <a:cubicBezTo>
                      <a:pt x="3840" y="1433"/>
                      <a:pt x="3840" y="1433"/>
                      <a:pt x="3840" y="1433"/>
                    </a:cubicBezTo>
                    <a:cubicBezTo>
                      <a:pt x="3840" y="1677"/>
                      <a:pt x="3737" y="1796"/>
                      <a:pt x="3482" y="1796"/>
                    </a:cubicBezTo>
                    <a:cubicBezTo>
                      <a:pt x="3190" y="1796"/>
                      <a:pt x="3123" y="1714"/>
                      <a:pt x="3123" y="1419"/>
                    </a:cubicBezTo>
                    <a:cubicBezTo>
                      <a:pt x="3123" y="688"/>
                      <a:pt x="3123" y="688"/>
                      <a:pt x="3123" y="688"/>
                    </a:cubicBezTo>
                    <a:cubicBezTo>
                      <a:pt x="2957" y="688"/>
                      <a:pt x="2957" y="688"/>
                      <a:pt x="2957" y="688"/>
                    </a:cubicBezTo>
                    <a:cubicBezTo>
                      <a:pt x="2957" y="533"/>
                      <a:pt x="2957" y="533"/>
                      <a:pt x="2957" y="533"/>
                    </a:cubicBezTo>
                    <a:cubicBezTo>
                      <a:pt x="3123" y="533"/>
                      <a:pt x="3123" y="533"/>
                      <a:pt x="3123" y="533"/>
                    </a:cubicBezTo>
                    <a:cubicBezTo>
                      <a:pt x="3123" y="233"/>
                      <a:pt x="3123" y="233"/>
                      <a:pt x="3123" y="233"/>
                    </a:cubicBezTo>
                    <a:cubicBezTo>
                      <a:pt x="3308" y="233"/>
                      <a:pt x="3308" y="233"/>
                      <a:pt x="3308" y="233"/>
                    </a:cubicBezTo>
                    <a:cubicBezTo>
                      <a:pt x="3308" y="533"/>
                      <a:pt x="3308" y="533"/>
                      <a:pt x="3308" y="533"/>
                    </a:cubicBezTo>
                    <a:cubicBezTo>
                      <a:pt x="3792" y="533"/>
                      <a:pt x="3792" y="533"/>
                      <a:pt x="3792" y="533"/>
                    </a:cubicBezTo>
                    <a:lnTo>
                      <a:pt x="3792" y="688"/>
                    </a:lnTo>
                    <a:close/>
                    <a:moveTo>
                      <a:pt x="4723" y="688"/>
                    </a:moveTo>
                    <a:lnTo>
                      <a:pt x="4723" y="688"/>
                    </a:lnTo>
                    <a:cubicBezTo>
                      <a:pt x="4243" y="688"/>
                      <a:pt x="4243" y="688"/>
                      <a:pt x="4243" y="688"/>
                    </a:cubicBezTo>
                    <a:cubicBezTo>
                      <a:pt x="4243" y="1478"/>
                      <a:pt x="4243" y="1478"/>
                      <a:pt x="4243" y="1478"/>
                    </a:cubicBezTo>
                    <a:cubicBezTo>
                      <a:pt x="4243" y="1611"/>
                      <a:pt x="4280" y="1644"/>
                      <a:pt x="4417" y="1644"/>
                    </a:cubicBezTo>
                    <a:cubicBezTo>
                      <a:pt x="4594" y="1644"/>
                      <a:pt x="4594" y="1552"/>
                      <a:pt x="4594" y="1433"/>
                    </a:cubicBezTo>
                    <a:cubicBezTo>
                      <a:pt x="4594" y="1341"/>
                      <a:pt x="4594" y="1341"/>
                      <a:pt x="4594" y="1341"/>
                    </a:cubicBezTo>
                    <a:cubicBezTo>
                      <a:pt x="4771" y="1341"/>
                      <a:pt x="4771" y="1341"/>
                      <a:pt x="4771" y="1341"/>
                    </a:cubicBezTo>
                    <a:cubicBezTo>
                      <a:pt x="4771" y="1433"/>
                      <a:pt x="4771" y="1433"/>
                      <a:pt x="4771" y="1433"/>
                    </a:cubicBezTo>
                    <a:cubicBezTo>
                      <a:pt x="4771" y="1677"/>
                      <a:pt x="4668" y="1796"/>
                      <a:pt x="4413" y="1796"/>
                    </a:cubicBezTo>
                    <a:cubicBezTo>
                      <a:pt x="4121" y="1796"/>
                      <a:pt x="4054" y="1714"/>
                      <a:pt x="4054" y="1419"/>
                    </a:cubicBezTo>
                    <a:cubicBezTo>
                      <a:pt x="4054" y="688"/>
                      <a:pt x="4054" y="688"/>
                      <a:pt x="4054" y="688"/>
                    </a:cubicBezTo>
                    <a:cubicBezTo>
                      <a:pt x="3888" y="688"/>
                      <a:pt x="3888" y="688"/>
                      <a:pt x="3888" y="688"/>
                    </a:cubicBezTo>
                    <a:cubicBezTo>
                      <a:pt x="3888" y="533"/>
                      <a:pt x="3888" y="533"/>
                      <a:pt x="3888" y="533"/>
                    </a:cubicBezTo>
                    <a:cubicBezTo>
                      <a:pt x="4054" y="533"/>
                      <a:pt x="4054" y="533"/>
                      <a:pt x="4054" y="533"/>
                    </a:cubicBezTo>
                    <a:cubicBezTo>
                      <a:pt x="4054" y="233"/>
                      <a:pt x="4054" y="233"/>
                      <a:pt x="4054" y="233"/>
                    </a:cubicBezTo>
                    <a:cubicBezTo>
                      <a:pt x="4243" y="233"/>
                      <a:pt x="4243" y="233"/>
                      <a:pt x="4243" y="233"/>
                    </a:cubicBezTo>
                    <a:cubicBezTo>
                      <a:pt x="4243" y="533"/>
                      <a:pt x="4243" y="533"/>
                      <a:pt x="4243" y="533"/>
                    </a:cubicBezTo>
                    <a:cubicBezTo>
                      <a:pt x="4723" y="533"/>
                      <a:pt x="4723" y="533"/>
                      <a:pt x="4723" y="533"/>
                    </a:cubicBezTo>
                    <a:lnTo>
                      <a:pt x="4723" y="688"/>
                    </a:lnTo>
                    <a:close/>
                    <a:moveTo>
                      <a:pt x="6050" y="1404"/>
                    </a:moveTo>
                    <a:lnTo>
                      <a:pt x="6050" y="1404"/>
                    </a:lnTo>
                    <a:cubicBezTo>
                      <a:pt x="6050" y="1448"/>
                      <a:pt x="6050" y="1448"/>
                      <a:pt x="6050" y="1448"/>
                    </a:cubicBezTo>
                    <a:cubicBezTo>
                      <a:pt x="6050" y="1781"/>
                      <a:pt x="5795" y="1796"/>
                      <a:pt x="5518" y="1796"/>
                    </a:cubicBezTo>
                    <a:cubicBezTo>
                      <a:pt x="5030" y="1796"/>
                      <a:pt x="4956" y="1633"/>
                      <a:pt x="4956" y="1161"/>
                    </a:cubicBezTo>
                    <a:cubicBezTo>
                      <a:pt x="4956" y="640"/>
                      <a:pt x="5071" y="522"/>
                      <a:pt x="5518" y="522"/>
                    </a:cubicBezTo>
                    <a:cubicBezTo>
                      <a:pt x="5921" y="522"/>
                      <a:pt x="6050" y="614"/>
                      <a:pt x="6050" y="1072"/>
                    </a:cubicBezTo>
                    <a:cubicBezTo>
                      <a:pt x="6050" y="1201"/>
                      <a:pt x="6050" y="1201"/>
                      <a:pt x="6050" y="1201"/>
                    </a:cubicBezTo>
                    <a:cubicBezTo>
                      <a:pt x="5152" y="1201"/>
                      <a:pt x="5152" y="1201"/>
                      <a:pt x="5152" y="1201"/>
                    </a:cubicBezTo>
                    <a:cubicBezTo>
                      <a:pt x="5152" y="1592"/>
                      <a:pt x="5182" y="1644"/>
                      <a:pt x="5518" y="1644"/>
                    </a:cubicBezTo>
                    <a:cubicBezTo>
                      <a:pt x="5773" y="1644"/>
                      <a:pt x="5858" y="1626"/>
                      <a:pt x="5858" y="1452"/>
                    </a:cubicBezTo>
                    <a:cubicBezTo>
                      <a:pt x="5858" y="1404"/>
                      <a:pt x="5858" y="1404"/>
                      <a:pt x="5858" y="1404"/>
                    </a:cubicBezTo>
                    <a:lnTo>
                      <a:pt x="6050" y="1404"/>
                    </a:lnTo>
                    <a:close/>
                    <a:moveTo>
                      <a:pt x="5854" y="1046"/>
                    </a:moveTo>
                    <a:lnTo>
                      <a:pt x="5854" y="1046"/>
                    </a:lnTo>
                    <a:cubicBezTo>
                      <a:pt x="5847" y="695"/>
                      <a:pt x="5803" y="673"/>
                      <a:pt x="5518" y="673"/>
                    </a:cubicBezTo>
                    <a:cubicBezTo>
                      <a:pt x="5178" y="673"/>
                      <a:pt x="5167" y="762"/>
                      <a:pt x="5152" y="1046"/>
                    </a:cubicBezTo>
                    <a:lnTo>
                      <a:pt x="5854" y="1046"/>
                    </a:lnTo>
                    <a:close/>
                    <a:moveTo>
                      <a:pt x="6560" y="533"/>
                    </a:moveTo>
                    <a:lnTo>
                      <a:pt x="6560" y="533"/>
                    </a:lnTo>
                    <a:cubicBezTo>
                      <a:pt x="6549" y="688"/>
                      <a:pt x="6549" y="688"/>
                      <a:pt x="6549" y="688"/>
                    </a:cubicBezTo>
                    <a:cubicBezTo>
                      <a:pt x="6553" y="695"/>
                      <a:pt x="6553" y="695"/>
                      <a:pt x="6553" y="695"/>
                    </a:cubicBezTo>
                    <a:cubicBezTo>
                      <a:pt x="6619" y="555"/>
                      <a:pt x="6767" y="522"/>
                      <a:pt x="6908" y="522"/>
                    </a:cubicBezTo>
                    <a:cubicBezTo>
                      <a:pt x="7148" y="522"/>
                      <a:pt x="7255" y="640"/>
                      <a:pt x="7255" y="873"/>
                    </a:cubicBezTo>
                    <a:cubicBezTo>
                      <a:pt x="7255" y="961"/>
                      <a:pt x="7255" y="961"/>
                      <a:pt x="7255" y="961"/>
                    </a:cubicBezTo>
                    <a:cubicBezTo>
                      <a:pt x="7078" y="961"/>
                      <a:pt x="7078" y="961"/>
                      <a:pt x="7078" y="961"/>
                    </a:cubicBezTo>
                    <a:cubicBezTo>
                      <a:pt x="7078" y="880"/>
                      <a:pt x="7078" y="880"/>
                      <a:pt x="7078" y="880"/>
                    </a:cubicBezTo>
                    <a:cubicBezTo>
                      <a:pt x="7078" y="725"/>
                      <a:pt x="7026" y="673"/>
                      <a:pt x="6867" y="673"/>
                    </a:cubicBezTo>
                    <a:cubicBezTo>
                      <a:pt x="6634" y="673"/>
                      <a:pt x="6560" y="784"/>
                      <a:pt x="6564" y="1006"/>
                    </a:cubicBezTo>
                    <a:cubicBezTo>
                      <a:pt x="6564" y="1781"/>
                      <a:pt x="6564" y="1781"/>
                      <a:pt x="6564" y="1781"/>
                    </a:cubicBezTo>
                    <a:cubicBezTo>
                      <a:pt x="6375" y="1781"/>
                      <a:pt x="6375" y="1781"/>
                      <a:pt x="6375" y="1781"/>
                    </a:cubicBezTo>
                    <a:cubicBezTo>
                      <a:pt x="6375" y="533"/>
                      <a:pt x="6375" y="533"/>
                      <a:pt x="6375" y="533"/>
                    </a:cubicBezTo>
                    <a:lnTo>
                      <a:pt x="6560" y="533"/>
                    </a:lnTo>
                    <a:close/>
                    <a:moveTo>
                      <a:pt x="9155" y="1626"/>
                    </a:moveTo>
                    <a:lnTo>
                      <a:pt x="9155" y="1626"/>
                    </a:lnTo>
                    <a:cubicBezTo>
                      <a:pt x="9151" y="1618"/>
                      <a:pt x="9151" y="1618"/>
                      <a:pt x="9151" y="1618"/>
                    </a:cubicBezTo>
                    <a:cubicBezTo>
                      <a:pt x="9077" y="1770"/>
                      <a:pt x="8918" y="1796"/>
                      <a:pt x="8748" y="1796"/>
                    </a:cubicBezTo>
                    <a:cubicBezTo>
                      <a:pt x="8305" y="1796"/>
                      <a:pt x="8260" y="1541"/>
                      <a:pt x="8260" y="1161"/>
                    </a:cubicBezTo>
                    <a:cubicBezTo>
                      <a:pt x="8260" y="784"/>
                      <a:pt x="8305" y="522"/>
                      <a:pt x="8748" y="522"/>
                    </a:cubicBezTo>
                    <a:cubicBezTo>
                      <a:pt x="8889" y="522"/>
                      <a:pt x="9096" y="536"/>
                      <a:pt x="9151" y="688"/>
                    </a:cubicBezTo>
                    <a:cubicBezTo>
                      <a:pt x="9155" y="688"/>
                      <a:pt x="9155" y="688"/>
                      <a:pt x="9155" y="688"/>
                    </a:cubicBezTo>
                    <a:cubicBezTo>
                      <a:pt x="9155" y="0"/>
                      <a:pt x="9155" y="0"/>
                      <a:pt x="9155" y="0"/>
                    </a:cubicBezTo>
                    <a:cubicBezTo>
                      <a:pt x="9343" y="0"/>
                      <a:pt x="9343" y="0"/>
                      <a:pt x="9343" y="0"/>
                    </a:cubicBezTo>
                    <a:cubicBezTo>
                      <a:pt x="9343" y="1781"/>
                      <a:pt x="9343" y="1781"/>
                      <a:pt x="9343" y="1781"/>
                    </a:cubicBezTo>
                    <a:cubicBezTo>
                      <a:pt x="9155" y="1781"/>
                      <a:pt x="9155" y="1781"/>
                      <a:pt x="9155" y="1781"/>
                    </a:cubicBezTo>
                    <a:lnTo>
                      <a:pt x="9155" y="1626"/>
                    </a:lnTo>
                    <a:close/>
                    <a:moveTo>
                      <a:pt x="9155" y="1161"/>
                    </a:moveTo>
                    <a:lnTo>
                      <a:pt x="9155" y="1161"/>
                    </a:lnTo>
                    <a:cubicBezTo>
                      <a:pt x="9155" y="817"/>
                      <a:pt x="9118" y="673"/>
                      <a:pt x="8811" y="673"/>
                    </a:cubicBezTo>
                    <a:cubicBezTo>
                      <a:pt x="8523" y="673"/>
                      <a:pt x="8456" y="721"/>
                      <a:pt x="8456" y="1161"/>
                    </a:cubicBezTo>
                    <a:cubicBezTo>
                      <a:pt x="8456" y="1592"/>
                      <a:pt x="8541" y="1644"/>
                      <a:pt x="8811" y="1644"/>
                    </a:cubicBezTo>
                    <a:cubicBezTo>
                      <a:pt x="9103" y="1644"/>
                      <a:pt x="9155" y="1544"/>
                      <a:pt x="9155" y="1161"/>
                    </a:cubicBezTo>
                    <a:close/>
                    <a:moveTo>
                      <a:pt x="10744" y="1404"/>
                    </a:moveTo>
                    <a:lnTo>
                      <a:pt x="10744" y="1404"/>
                    </a:lnTo>
                    <a:cubicBezTo>
                      <a:pt x="10744" y="1448"/>
                      <a:pt x="10744" y="1448"/>
                      <a:pt x="10744" y="1448"/>
                    </a:cubicBezTo>
                    <a:cubicBezTo>
                      <a:pt x="10744" y="1781"/>
                      <a:pt x="10489" y="1796"/>
                      <a:pt x="10212" y="1796"/>
                    </a:cubicBezTo>
                    <a:cubicBezTo>
                      <a:pt x="9724" y="1796"/>
                      <a:pt x="9650" y="1633"/>
                      <a:pt x="9650" y="1161"/>
                    </a:cubicBezTo>
                    <a:cubicBezTo>
                      <a:pt x="9650" y="640"/>
                      <a:pt x="9764" y="522"/>
                      <a:pt x="10212" y="522"/>
                    </a:cubicBezTo>
                    <a:cubicBezTo>
                      <a:pt x="10615" y="522"/>
                      <a:pt x="10744" y="614"/>
                      <a:pt x="10744" y="1072"/>
                    </a:cubicBezTo>
                    <a:cubicBezTo>
                      <a:pt x="10744" y="1201"/>
                      <a:pt x="10744" y="1201"/>
                      <a:pt x="10744" y="1201"/>
                    </a:cubicBezTo>
                    <a:cubicBezTo>
                      <a:pt x="9846" y="1201"/>
                      <a:pt x="9846" y="1201"/>
                      <a:pt x="9846" y="1201"/>
                    </a:cubicBezTo>
                    <a:cubicBezTo>
                      <a:pt x="9846" y="1592"/>
                      <a:pt x="9875" y="1644"/>
                      <a:pt x="10212" y="1644"/>
                    </a:cubicBezTo>
                    <a:cubicBezTo>
                      <a:pt x="10470" y="1644"/>
                      <a:pt x="10552" y="1626"/>
                      <a:pt x="10552" y="1452"/>
                    </a:cubicBezTo>
                    <a:cubicBezTo>
                      <a:pt x="10552" y="1404"/>
                      <a:pt x="10552" y="1404"/>
                      <a:pt x="10552" y="1404"/>
                    </a:cubicBezTo>
                    <a:lnTo>
                      <a:pt x="10744" y="1404"/>
                    </a:lnTo>
                    <a:close/>
                    <a:moveTo>
                      <a:pt x="10548" y="1046"/>
                    </a:moveTo>
                    <a:lnTo>
                      <a:pt x="10548" y="1046"/>
                    </a:lnTo>
                    <a:cubicBezTo>
                      <a:pt x="10541" y="695"/>
                      <a:pt x="10496" y="673"/>
                      <a:pt x="10212" y="673"/>
                    </a:cubicBezTo>
                    <a:cubicBezTo>
                      <a:pt x="9872" y="673"/>
                      <a:pt x="9861" y="762"/>
                      <a:pt x="9846" y="1046"/>
                    </a:cubicBezTo>
                    <a:lnTo>
                      <a:pt x="10548" y="1046"/>
                    </a:lnTo>
                    <a:close/>
                    <a:moveTo>
                      <a:pt x="12089" y="1330"/>
                    </a:moveTo>
                    <a:lnTo>
                      <a:pt x="12089" y="1330"/>
                    </a:lnTo>
                    <a:cubicBezTo>
                      <a:pt x="12089" y="1400"/>
                      <a:pt x="12089" y="1400"/>
                      <a:pt x="12089" y="1400"/>
                    </a:cubicBezTo>
                    <a:cubicBezTo>
                      <a:pt x="12089" y="1751"/>
                      <a:pt x="11856" y="1796"/>
                      <a:pt x="11561" y="1796"/>
                    </a:cubicBezTo>
                    <a:cubicBezTo>
                      <a:pt x="11040" y="1796"/>
                      <a:pt x="11006" y="1596"/>
                      <a:pt x="11006" y="1135"/>
                    </a:cubicBezTo>
                    <a:cubicBezTo>
                      <a:pt x="11006" y="728"/>
                      <a:pt x="11077" y="522"/>
                      <a:pt x="11527" y="522"/>
                    </a:cubicBezTo>
                    <a:cubicBezTo>
                      <a:pt x="11831" y="522"/>
                      <a:pt x="12067" y="555"/>
                      <a:pt x="12067" y="906"/>
                    </a:cubicBezTo>
                    <a:cubicBezTo>
                      <a:pt x="12067" y="939"/>
                      <a:pt x="12067" y="939"/>
                      <a:pt x="12067" y="939"/>
                    </a:cubicBezTo>
                    <a:cubicBezTo>
                      <a:pt x="11879" y="939"/>
                      <a:pt x="11879" y="939"/>
                      <a:pt x="11879" y="939"/>
                    </a:cubicBezTo>
                    <a:cubicBezTo>
                      <a:pt x="11879" y="902"/>
                      <a:pt x="11879" y="902"/>
                      <a:pt x="11879" y="902"/>
                    </a:cubicBezTo>
                    <a:cubicBezTo>
                      <a:pt x="11879" y="677"/>
                      <a:pt x="11757" y="673"/>
                      <a:pt x="11542" y="673"/>
                    </a:cubicBezTo>
                    <a:cubicBezTo>
                      <a:pt x="11206" y="673"/>
                      <a:pt x="11202" y="788"/>
                      <a:pt x="11202" y="1186"/>
                    </a:cubicBezTo>
                    <a:cubicBezTo>
                      <a:pt x="11202" y="1537"/>
                      <a:pt x="11213" y="1644"/>
                      <a:pt x="11579" y="1644"/>
                    </a:cubicBezTo>
                    <a:cubicBezTo>
                      <a:pt x="11816" y="1644"/>
                      <a:pt x="11901" y="1618"/>
                      <a:pt x="11901" y="1393"/>
                    </a:cubicBezTo>
                    <a:cubicBezTo>
                      <a:pt x="11901" y="1330"/>
                      <a:pt x="11901" y="1330"/>
                      <a:pt x="11901" y="1330"/>
                    </a:cubicBezTo>
                    <a:lnTo>
                      <a:pt x="12089" y="1330"/>
                    </a:lnTo>
                    <a:close/>
                    <a:moveTo>
                      <a:pt x="12555" y="207"/>
                    </a:moveTo>
                    <a:lnTo>
                      <a:pt x="12555" y="207"/>
                    </a:lnTo>
                    <a:cubicBezTo>
                      <a:pt x="12366" y="207"/>
                      <a:pt x="12366" y="207"/>
                      <a:pt x="12366" y="207"/>
                    </a:cubicBezTo>
                    <a:cubicBezTo>
                      <a:pt x="12366" y="0"/>
                      <a:pt x="12366" y="0"/>
                      <a:pt x="12366" y="0"/>
                    </a:cubicBezTo>
                    <a:cubicBezTo>
                      <a:pt x="12555" y="0"/>
                      <a:pt x="12555" y="0"/>
                      <a:pt x="12555" y="0"/>
                    </a:cubicBezTo>
                    <a:lnTo>
                      <a:pt x="12555" y="207"/>
                    </a:lnTo>
                    <a:close/>
                    <a:moveTo>
                      <a:pt x="12555" y="1781"/>
                    </a:moveTo>
                    <a:lnTo>
                      <a:pt x="12555" y="1781"/>
                    </a:lnTo>
                    <a:cubicBezTo>
                      <a:pt x="12366" y="1781"/>
                      <a:pt x="12366" y="1781"/>
                      <a:pt x="12366" y="1781"/>
                    </a:cubicBezTo>
                    <a:cubicBezTo>
                      <a:pt x="12366" y="533"/>
                      <a:pt x="12366" y="533"/>
                      <a:pt x="12366" y="533"/>
                    </a:cubicBezTo>
                    <a:cubicBezTo>
                      <a:pt x="12555" y="533"/>
                      <a:pt x="12555" y="533"/>
                      <a:pt x="12555" y="533"/>
                    </a:cubicBezTo>
                    <a:lnTo>
                      <a:pt x="12555" y="1781"/>
                    </a:lnTo>
                    <a:close/>
                    <a:moveTo>
                      <a:pt x="13885" y="862"/>
                    </a:moveTo>
                    <a:lnTo>
                      <a:pt x="13885" y="862"/>
                    </a:lnTo>
                    <a:cubicBezTo>
                      <a:pt x="13693" y="862"/>
                      <a:pt x="13693" y="862"/>
                      <a:pt x="13693" y="862"/>
                    </a:cubicBezTo>
                    <a:cubicBezTo>
                      <a:pt x="13693" y="813"/>
                      <a:pt x="13693" y="813"/>
                      <a:pt x="13693" y="813"/>
                    </a:cubicBezTo>
                    <a:cubicBezTo>
                      <a:pt x="13693" y="688"/>
                      <a:pt x="13597" y="688"/>
                      <a:pt x="13398" y="688"/>
                    </a:cubicBezTo>
                    <a:cubicBezTo>
                      <a:pt x="13165" y="688"/>
                      <a:pt x="13050" y="684"/>
                      <a:pt x="13050" y="839"/>
                    </a:cubicBezTo>
                    <a:cubicBezTo>
                      <a:pt x="13050" y="1061"/>
                      <a:pt x="13113" y="1046"/>
                      <a:pt x="13305" y="1054"/>
                    </a:cubicBezTo>
                    <a:cubicBezTo>
                      <a:pt x="13627" y="1072"/>
                      <a:pt x="13919" y="1024"/>
                      <a:pt x="13919" y="1430"/>
                    </a:cubicBezTo>
                    <a:cubicBezTo>
                      <a:pt x="13919" y="1781"/>
                      <a:pt x="13678" y="1796"/>
                      <a:pt x="13398" y="1796"/>
                    </a:cubicBezTo>
                    <a:cubicBezTo>
                      <a:pt x="13128" y="1796"/>
                      <a:pt x="12847" y="1781"/>
                      <a:pt x="12847" y="1504"/>
                    </a:cubicBezTo>
                    <a:cubicBezTo>
                      <a:pt x="12847" y="1385"/>
                      <a:pt x="12847" y="1385"/>
                      <a:pt x="12847" y="1385"/>
                    </a:cubicBezTo>
                    <a:cubicBezTo>
                      <a:pt x="13039" y="1385"/>
                      <a:pt x="13039" y="1385"/>
                      <a:pt x="13039" y="1385"/>
                    </a:cubicBezTo>
                    <a:cubicBezTo>
                      <a:pt x="13039" y="1485"/>
                      <a:pt x="13039" y="1485"/>
                      <a:pt x="13039" y="1485"/>
                    </a:cubicBezTo>
                    <a:cubicBezTo>
                      <a:pt x="13039" y="1603"/>
                      <a:pt x="13113" y="1629"/>
                      <a:pt x="13398" y="1629"/>
                    </a:cubicBezTo>
                    <a:cubicBezTo>
                      <a:pt x="13527" y="1629"/>
                      <a:pt x="13726" y="1659"/>
                      <a:pt x="13726" y="1437"/>
                    </a:cubicBezTo>
                    <a:cubicBezTo>
                      <a:pt x="13726" y="1204"/>
                      <a:pt x="13627" y="1245"/>
                      <a:pt x="13398" y="1234"/>
                    </a:cubicBezTo>
                    <a:cubicBezTo>
                      <a:pt x="13128" y="1212"/>
                      <a:pt x="12854" y="1241"/>
                      <a:pt x="12854" y="887"/>
                    </a:cubicBezTo>
                    <a:cubicBezTo>
                      <a:pt x="12854" y="529"/>
                      <a:pt x="13061" y="522"/>
                      <a:pt x="13398" y="522"/>
                    </a:cubicBezTo>
                    <a:cubicBezTo>
                      <a:pt x="13619" y="522"/>
                      <a:pt x="13885" y="529"/>
                      <a:pt x="13885" y="813"/>
                    </a:cubicBezTo>
                    <a:lnTo>
                      <a:pt x="13885" y="862"/>
                    </a:lnTo>
                    <a:close/>
                    <a:moveTo>
                      <a:pt x="14380" y="207"/>
                    </a:moveTo>
                    <a:lnTo>
                      <a:pt x="14380" y="207"/>
                    </a:lnTo>
                    <a:cubicBezTo>
                      <a:pt x="14191" y="207"/>
                      <a:pt x="14191" y="207"/>
                      <a:pt x="14191" y="207"/>
                    </a:cubicBezTo>
                    <a:cubicBezTo>
                      <a:pt x="14191" y="0"/>
                      <a:pt x="14191" y="0"/>
                      <a:pt x="14191" y="0"/>
                    </a:cubicBezTo>
                    <a:cubicBezTo>
                      <a:pt x="14380" y="0"/>
                      <a:pt x="14380" y="0"/>
                      <a:pt x="14380" y="0"/>
                    </a:cubicBezTo>
                    <a:lnTo>
                      <a:pt x="14380" y="207"/>
                    </a:lnTo>
                    <a:close/>
                    <a:moveTo>
                      <a:pt x="14380" y="1781"/>
                    </a:moveTo>
                    <a:lnTo>
                      <a:pt x="14380" y="1781"/>
                    </a:lnTo>
                    <a:cubicBezTo>
                      <a:pt x="14191" y="1781"/>
                      <a:pt x="14191" y="1781"/>
                      <a:pt x="14191" y="1781"/>
                    </a:cubicBezTo>
                    <a:cubicBezTo>
                      <a:pt x="14191" y="533"/>
                      <a:pt x="14191" y="533"/>
                      <a:pt x="14191" y="533"/>
                    </a:cubicBezTo>
                    <a:cubicBezTo>
                      <a:pt x="14380" y="533"/>
                      <a:pt x="14380" y="533"/>
                      <a:pt x="14380" y="533"/>
                    </a:cubicBezTo>
                    <a:lnTo>
                      <a:pt x="14380" y="1781"/>
                    </a:lnTo>
                    <a:close/>
                    <a:moveTo>
                      <a:pt x="15237" y="522"/>
                    </a:moveTo>
                    <a:lnTo>
                      <a:pt x="15237" y="522"/>
                    </a:lnTo>
                    <a:cubicBezTo>
                      <a:pt x="15703" y="522"/>
                      <a:pt x="15791" y="632"/>
                      <a:pt x="15791" y="1161"/>
                    </a:cubicBezTo>
                    <a:cubicBezTo>
                      <a:pt x="15791" y="1685"/>
                      <a:pt x="15703" y="1796"/>
                      <a:pt x="15237" y="1796"/>
                    </a:cubicBezTo>
                    <a:cubicBezTo>
                      <a:pt x="14775" y="1796"/>
                      <a:pt x="14683" y="1685"/>
                      <a:pt x="14683" y="1161"/>
                    </a:cubicBezTo>
                    <a:cubicBezTo>
                      <a:pt x="14683" y="632"/>
                      <a:pt x="14775" y="522"/>
                      <a:pt x="15237" y="522"/>
                    </a:cubicBezTo>
                    <a:close/>
                    <a:moveTo>
                      <a:pt x="15237" y="1644"/>
                    </a:moveTo>
                    <a:lnTo>
                      <a:pt x="15237" y="1644"/>
                    </a:lnTo>
                    <a:cubicBezTo>
                      <a:pt x="15573" y="1644"/>
                      <a:pt x="15596" y="1592"/>
                      <a:pt x="15596" y="1161"/>
                    </a:cubicBezTo>
                    <a:cubicBezTo>
                      <a:pt x="15596" y="725"/>
                      <a:pt x="15573" y="673"/>
                      <a:pt x="15237" y="673"/>
                    </a:cubicBezTo>
                    <a:cubicBezTo>
                      <a:pt x="14904" y="673"/>
                      <a:pt x="14879" y="725"/>
                      <a:pt x="14879" y="1161"/>
                    </a:cubicBezTo>
                    <a:cubicBezTo>
                      <a:pt x="14879" y="1592"/>
                      <a:pt x="14904" y="1644"/>
                      <a:pt x="15237" y="1644"/>
                    </a:cubicBezTo>
                    <a:close/>
                    <a:moveTo>
                      <a:pt x="16287" y="688"/>
                    </a:moveTo>
                    <a:lnTo>
                      <a:pt x="16287" y="688"/>
                    </a:lnTo>
                    <a:cubicBezTo>
                      <a:pt x="16290" y="688"/>
                      <a:pt x="16290" y="688"/>
                      <a:pt x="16290" y="688"/>
                    </a:cubicBezTo>
                    <a:cubicBezTo>
                      <a:pt x="16350" y="536"/>
                      <a:pt x="16534" y="522"/>
                      <a:pt x="16675" y="522"/>
                    </a:cubicBezTo>
                    <a:cubicBezTo>
                      <a:pt x="16996" y="522"/>
                      <a:pt x="17152" y="606"/>
                      <a:pt x="17148" y="954"/>
                    </a:cubicBezTo>
                    <a:cubicBezTo>
                      <a:pt x="17148" y="1781"/>
                      <a:pt x="17148" y="1781"/>
                      <a:pt x="17148" y="1781"/>
                    </a:cubicBezTo>
                    <a:cubicBezTo>
                      <a:pt x="16959" y="1781"/>
                      <a:pt x="16959" y="1781"/>
                      <a:pt x="16959" y="1781"/>
                    </a:cubicBezTo>
                    <a:cubicBezTo>
                      <a:pt x="16959" y="939"/>
                      <a:pt x="16959" y="939"/>
                      <a:pt x="16959" y="939"/>
                    </a:cubicBezTo>
                    <a:cubicBezTo>
                      <a:pt x="16959" y="710"/>
                      <a:pt x="16871" y="673"/>
                      <a:pt x="16660" y="673"/>
                    </a:cubicBezTo>
                    <a:cubicBezTo>
                      <a:pt x="16353" y="673"/>
                      <a:pt x="16287" y="765"/>
                      <a:pt x="16287" y="1054"/>
                    </a:cubicBezTo>
                    <a:cubicBezTo>
                      <a:pt x="16287" y="1781"/>
                      <a:pt x="16287" y="1781"/>
                      <a:pt x="16287" y="1781"/>
                    </a:cubicBezTo>
                    <a:cubicBezTo>
                      <a:pt x="16098" y="1781"/>
                      <a:pt x="16098" y="1781"/>
                      <a:pt x="16098" y="1781"/>
                    </a:cubicBezTo>
                    <a:cubicBezTo>
                      <a:pt x="16098" y="533"/>
                      <a:pt x="16098" y="533"/>
                      <a:pt x="16098" y="533"/>
                    </a:cubicBezTo>
                    <a:cubicBezTo>
                      <a:pt x="16287" y="533"/>
                      <a:pt x="16287" y="533"/>
                      <a:pt x="16287" y="533"/>
                    </a:cubicBezTo>
                    <a:lnTo>
                      <a:pt x="16287" y="688"/>
                    </a:lnTo>
                    <a:close/>
                    <a:moveTo>
                      <a:pt x="17954" y="1043"/>
                    </a:moveTo>
                    <a:lnTo>
                      <a:pt x="17954" y="1043"/>
                    </a:lnTo>
                    <a:cubicBezTo>
                      <a:pt x="17954" y="1219"/>
                      <a:pt x="17954" y="1219"/>
                      <a:pt x="17954" y="1219"/>
                    </a:cubicBezTo>
                    <a:cubicBezTo>
                      <a:pt x="17333" y="1219"/>
                      <a:pt x="17333" y="1219"/>
                      <a:pt x="17333" y="1219"/>
                    </a:cubicBezTo>
                    <a:cubicBezTo>
                      <a:pt x="17333" y="1043"/>
                      <a:pt x="17333" y="1043"/>
                      <a:pt x="17333" y="1043"/>
                    </a:cubicBezTo>
                    <a:lnTo>
                      <a:pt x="17954" y="1043"/>
                    </a:lnTo>
                    <a:close/>
                    <a:moveTo>
                      <a:pt x="18316" y="728"/>
                    </a:moveTo>
                    <a:lnTo>
                      <a:pt x="18316" y="728"/>
                    </a:lnTo>
                    <a:cubicBezTo>
                      <a:pt x="18319" y="728"/>
                      <a:pt x="18319" y="728"/>
                      <a:pt x="18319" y="728"/>
                    </a:cubicBezTo>
                    <a:cubicBezTo>
                      <a:pt x="18386" y="566"/>
                      <a:pt x="18578" y="522"/>
                      <a:pt x="18737" y="522"/>
                    </a:cubicBezTo>
                    <a:cubicBezTo>
                      <a:pt x="18885" y="522"/>
                      <a:pt x="19081" y="562"/>
                      <a:pt x="19121" y="728"/>
                    </a:cubicBezTo>
                    <a:cubicBezTo>
                      <a:pt x="19206" y="562"/>
                      <a:pt x="19399" y="522"/>
                      <a:pt x="19565" y="522"/>
                    </a:cubicBezTo>
                    <a:cubicBezTo>
                      <a:pt x="19886" y="522"/>
                      <a:pt x="19997" y="651"/>
                      <a:pt x="19997" y="961"/>
                    </a:cubicBezTo>
                    <a:cubicBezTo>
                      <a:pt x="19997" y="1781"/>
                      <a:pt x="19997" y="1781"/>
                      <a:pt x="19997" y="1781"/>
                    </a:cubicBezTo>
                    <a:cubicBezTo>
                      <a:pt x="19813" y="1781"/>
                      <a:pt x="19813" y="1781"/>
                      <a:pt x="19813" y="1781"/>
                    </a:cubicBezTo>
                    <a:cubicBezTo>
                      <a:pt x="19813" y="980"/>
                      <a:pt x="19813" y="980"/>
                      <a:pt x="19813" y="980"/>
                    </a:cubicBezTo>
                    <a:cubicBezTo>
                      <a:pt x="19813" y="765"/>
                      <a:pt x="19779" y="673"/>
                      <a:pt x="19539" y="673"/>
                    </a:cubicBezTo>
                    <a:cubicBezTo>
                      <a:pt x="19273" y="673"/>
                      <a:pt x="19158" y="747"/>
                      <a:pt x="19158" y="1017"/>
                    </a:cubicBezTo>
                    <a:cubicBezTo>
                      <a:pt x="19158" y="1781"/>
                      <a:pt x="19158" y="1781"/>
                      <a:pt x="19158" y="1781"/>
                    </a:cubicBezTo>
                    <a:cubicBezTo>
                      <a:pt x="18970" y="1781"/>
                      <a:pt x="18970" y="1781"/>
                      <a:pt x="18970" y="1781"/>
                    </a:cubicBezTo>
                    <a:cubicBezTo>
                      <a:pt x="18970" y="946"/>
                      <a:pt x="18970" y="946"/>
                      <a:pt x="18970" y="946"/>
                    </a:cubicBezTo>
                    <a:cubicBezTo>
                      <a:pt x="18962" y="780"/>
                      <a:pt x="18962" y="673"/>
                      <a:pt x="18693" y="673"/>
                    </a:cubicBezTo>
                    <a:cubicBezTo>
                      <a:pt x="18445" y="673"/>
                      <a:pt x="18316" y="777"/>
                      <a:pt x="18316" y="1031"/>
                    </a:cubicBezTo>
                    <a:cubicBezTo>
                      <a:pt x="18316" y="1781"/>
                      <a:pt x="18316" y="1781"/>
                      <a:pt x="18316" y="1781"/>
                    </a:cubicBezTo>
                    <a:cubicBezTo>
                      <a:pt x="18127" y="1781"/>
                      <a:pt x="18127" y="1781"/>
                      <a:pt x="18127" y="1781"/>
                    </a:cubicBezTo>
                    <a:cubicBezTo>
                      <a:pt x="18127" y="533"/>
                      <a:pt x="18127" y="533"/>
                      <a:pt x="18127" y="533"/>
                    </a:cubicBezTo>
                    <a:cubicBezTo>
                      <a:pt x="18316" y="533"/>
                      <a:pt x="18316" y="533"/>
                      <a:pt x="18316" y="533"/>
                    </a:cubicBezTo>
                    <a:lnTo>
                      <a:pt x="18316" y="728"/>
                    </a:lnTo>
                    <a:close/>
                    <a:moveTo>
                      <a:pt x="21184" y="1781"/>
                    </a:moveTo>
                    <a:lnTo>
                      <a:pt x="21184" y="1781"/>
                    </a:lnTo>
                    <a:cubicBezTo>
                      <a:pt x="21184" y="1651"/>
                      <a:pt x="21184" y="1651"/>
                      <a:pt x="21184" y="1651"/>
                    </a:cubicBezTo>
                    <a:cubicBezTo>
                      <a:pt x="21176" y="1648"/>
                      <a:pt x="21176" y="1648"/>
                      <a:pt x="21176" y="1648"/>
                    </a:cubicBezTo>
                    <a:cubicBezTo>
                      <a:pt x="21106" y="1792"/>
                      <a:pt x="20925" y="1796"/>
                      <a:pt x="20766" y="1796"/>
                    </a:cubicBezTo>
                    <a:cubicBezTo>
                      <a:pt x="20485" y="1796"/>
                      <a:pt x="20289" y="1744"/>
                      <a:pt x="20289" y="1419"/>
                    </a:cubicBezTo>
                    <a:cubicBezTo>
                      <a:pt x="20289" y="1072"/>
                      <a:pt x="20470" y="1028"/>
                      <a:pt x="20777" y="1028"/>
                    </a:cubicBezTo>
                    <a:cubicBezTo>
                      <a:pt x="20903" y="1028"/>
                      <a:pt x="21143" y="1039"/>
                      <a:pt x="21169" y="1153"/>
                    </a:cubicBezTo>
                    <a:cubicBezTo>
                      <a:pt x="21184" y="1153"/>
                      <a:pt x="21184" y="1153"/>
                      <a:pt x="21184" y="1153"/>
                    </a:cubicBezTo>
                    <a:cubicBezTo>
                      <a:pt x="21184" y="921"/>
                      <a:pt x="21184" y="921"/>
                      <a:pt x="21184" y="921"/>
                    </a:cubicBezTo>
                    <a:cubicBezTo>
                      <a:pt x="21184" y="695"/>
                      <a:pt x="21062" y="673"/>
                      <a:pt x="20851" y="673"/>
                    </a:cubicBezTo>
                    <a:cubicBezTo>
                      <a:pt x="20703" y="673"/>
                      <a:pt x="20522" y="673"/>
                      <a:pt x="20526" y="843"/>
                    </a:cubicBezTo>
                    <a:cubicBezTo>
                      <a:pt x="20526" y="887"/>
                      <a:pt x="20526" y="887"/>
                      <a:pt x="20526" y="887"/>
                    </a:cubicBezTo>
                    <a:cubicBezTo>
                      <a:pt x="20330" y="887"/>
                      <a:pt x="20330" y="887"/>
                      <a:pt x="20330" y="887"/>
                    </a:cubicBezTo>
                    <a:cubicBezTo>
                      <a:pt x="20330" y="862"/>
                      <a:pt x="20330" y="862"/>
                      <a:pt x="20330" y="862"/>
                    </a:cubicBezTo>
                    <a:cubicBezTo>
                      <a:pt x="20330" y="540"/>
                      <a:pt x="20552" y="518"/>
                      <a:pt x="20829" y="522"/>
                    </a:cubicBezTo>
                    <a:cubicBezTo>
                      <a:pt x="21143" y="518"/>
                      <a:pt x="21372" y="551"/>
                      <a:pt x="21372" y="932"/>
                    </a:cubicBezTo>
                    <a:cubicBezTo>
                      <a:pt x="21372" y="1781"/>
                      <a:pt x="21372" y="1781"/>
                      <a:pt x="21372" y="1781"/>
                    </a:cubicBezTo>
                    <a:lnTo>
                      <a:pt x="21184" y="1781"/>
                    </a:lnTo>
                    <a:close/>
                    <a:moveTo>
                      <a:pt x="21176" y="1411"/>
                    </a:moveTo>
                    <a:lnTo>
                      <a:pt x="21176" y="1411"/>
                    </a:lnTo>
                    <a:cubicBezTo>
                      <a:pt x="21176" y="1175"/>
                      <a:pt x="21036" y="1178"/>
                      <a:pt x="20799" y="1178"/>
                    </a:cubicBezTo>
                    <a:cubicBezTo>
                      <a:pt x="20578" y="1178"/>
                      <a:pt x="20485" y="1193"/>
                      <a:pt x="20485" y="1393"/>
                    </a:cubicBezTo>
                    <a:cubicBezTo>
                      <a:pt x="20485" y="1633"/>
                      <a:pt x="20585" y="1644"/>
                      <a:pt x="20799" y="1644"/>
                    </a:cubicBezTo>
                    <a:cubicBezTo>
                      <a:pt x="20988" y="1644"/>
                      <a:pt x="21176" y="1640"/>
                      <a:pt x="21176" y="1411"/>
                    </a:cubicBezTo>
                    <a:close/>
                    <a:moveTo>
                      <a:pt x="21897" y="1031"/>
                    </a:moveTo>
                    <a:lnTo>
                      <a:pt x="21897" y="1031"/>
                    </a:lnTo>
                    <a:cubicBezTo>
                      <a:pt x="21975" y="1031"/>
                      <a:pt x="21975" y="1031"/>
                      <a:pt x="21975" y="1031"/>
                    </a:cubicBezTo>
                    <a:cubicBezTo>
                      <a:pt x="22422" y="533"/>
                      <a:pt x="22422" y="533"/>
                      <a:pt x="22422" y="533"/>
                    </a:cubicBezTo>
                    <a:cubicBezTo>
                      <a:pt x="22655" y="533"/>
                      <a:pt x="22655" y="533"/>
                      <a:pt x="22655" y="533"/>
                    </a:cubicBezTo>
                    <a:cubicBezTo>
                      <a:pt x="22119" y="1105"/>
                      <a:pt x="22119" y="1105"/>
                      <a:pt x="22119" y="1105"/>
                    </a:cubicBezTo>
                    <a:cubicBezTo>
                      <a:pt x="22751" y="1781"/>
                      <a:pt x="22751" y="1781"/>
                      <a:pt x="22751" y="1781"/>
                    </a:cubicBezTo>
                    <a:cubicBezTo>
                      <a:pt x="22503" y="1781"/>
                      <a:pt x="22503" y="1781"/>
                      <a:pt x="22503" y="1781"/>
                    </a:cubicBezTo>
                    <a:cubicBezTo>
                      <a:pt x="21975" y="1182"/>
                      <a:pt x="21975" y="1182"/>
                      <a:pt x="21975" y="1182"/>
                    </a:cubicBezTo>
                    <a:cubicBezTo>
                      <a:pt x="21897" y="1182"/>
                      <a:pt x="21897" y="1182"/>
                      <a:pt x="21897" y="1182"/>
                    </a:cubicBezTo>
                    <a:cubicBezTo>
                      <a:pt x="21897" y="1781"/>
                      <a:pt x="21897" y="1781"/>
                      <a:pt x="21897" y="1781"/>
                    </a:cubicBezTo>
                    <a:cubicBezTo>
                      <a:pt x="21708" y="1781"/>
                      <a:pt x="21708" y="1781"/>
                      <a:pt x="21708" y="1781"/>
                    </a:cubicBezTo>
                    <a:cubicBezTo>
                      <a:pt x="21708" y="0"/>
                      <a:pt x="21708" y="0"/>
                      <a:pt x="21708" y="0"/>
                    </a:cubicBezTo>
                    <a:cubicBezTo>
                      <a:pt x="21897" y="0"/>
                      <a:pt x="21897" y="0"/>
                      <a:pt x="21897" y="0"/>
                    </a:cubicBezTo>
                    <a:lnTo>
                      <a:pt x="21897" y="1031"/>
                    </a:lnTo>
                    <a:close/>
                    <a:moveTo>
                      <a:pt x="23076" y="207"/>
                    </a:moveTo>
                    <a:lnTo>
                      <a:pt x="23076" y="207"/>
                    </a:lnTo>
                    <a:cubicBezTo>
                      <a:pt x="22887" y="207"/>
                      <a:pt x="22887" y="207"/>
                      <a:pt x="22887" y="207"/>
                    </a:cubicBezTo>
                    <a:cubicBezTo>
                      <a:pt x="22887" y="0"/>
                      <a:pt x="22887" y="0"/>
                      <a:pt x="22887" y="0"/>
                    </a:cubicBezTo>
                    <a:cubicBezTo>
                      <a:pt x="23076" y="0"/>
                      <a:pt x="23076" y="0"/>
                      <a:pt x="23076" y="0"/>
                    </a:cubicBezTo>
                    <a:lnTo>
                      <a:pt x="23076" y="207"/>
                    </a:lnTo>
                    <a:close/>
                    <a:moveTo>
                      <a:pt x="23076" y="1781"/>
                    </a:moveTo>
                    <a:lnTo>
                      <a:pt x="23076" y="1781"/>
                    </a:lnTo>
                    <a:cubicBezTo>
                      <a:pt x="22887" y="1781"/>
                      <a:pt x="22887" y="1781"/>
                      <a:pt x="22887" y="1781"/>
                    </a:cubicBezTo>
                    <a:cubicBezTo>
                      <a:pt x="22887" y="533"/>
                      <a:pt x="22887" y="533"/>
                      <a:pt x="22887" y="533"/>
                    </a:cubicBezTo>
                    <a:cubicBezTo>
                      <a:pt x="23076" y="533"/>
                      <a:pt x="23076" y="533"/>
                      <a:pt x="23076" y="533"/>
                    </a:cubicBezTo>
                    <a:lnTo>
                      <a:pt x="23076" y="1781"/>
                    </a:lnTo>
                    <a:close/>
                    <a:moveTo>
                      <a:pt x="23608" y="688"/>
                    </a:moveTo>
                    <a:lnTo>
                      <a:pt x="23608" y="688"/>
                    </a:lnTo>
                    <a:cubicBezTo>
                      <a:pt x="23612" y="688"/>
                      <a:pt x="23612" y="688"/>
                      <a:pt x="23612" y="688"/>
                    </a:cubicBezTo>
                    <a:cubicBezTo>
                      <a:pt x="23671" y="536"/>
                      <a:pt x="23856" y="522"/>
                      <a:pt x="23996" y="522"/>
                    </a:cubicBezTo>
                    <a:cubicBezTo>
                      <a:pt x="24318" y="522"/>
                      <a:pt x="24473" y="606"/>
                      <a:pt x="24466" y="954"/>
                    </a:cubicBezTo>
                    <a:cubicBezTo>
                      <a:pt x="24466" y="1781"/>
                      <a:pt x="24466" y="1781"/>
                      <a:pt x="24466" y="1781"/>
                    </a:cubicBezTo>
                    <a:cubicBezTo>
                      <a:pt x="24281" y="1781"/>
                      <a:pt x="24281" y="1781"/>
                      <a:pt x="24281" y="1781"/>
                    </a:cubicBezTo>
                    <a:cubicBezTo>
                      <a:pt x="24281" y="939"/>
                      <a:pt x="24281" y="939"/>
                      <a:pt x="24281" y="939"/>
                    </a:cubicBezTo>
                    <a:cubicBezTo>
                      <a:pt x="24281" y="710"/>
                      <a:pt x="24192" y="673"/>
                      <a:pt x="23981" y="673"/>
                    </a:cubicBezTo>
                    <a:cubicBezTo>
                      <a:pt x="23675" y="673"/>
                      <a:pt x="23608" y="765"/>
                      <a:pt x="23608" y="1054"/>
                    </a:cubicBezTo>
                    <a:cubicBezTo>
                      <a:pt x="23608" y="1781"/>
                      <a:pt x="23608" y="1781"/>
                      <a:pt x="23608" y="1781"/>
                    </a:cubicBezTo>
                    <a:cubicBezTo>
                      <a:pt x="23420" y="1781"/>
                      <a:pt x="23420" y="1781"/>
                      <a:pt x="23420" y="1781"/>
                    </a:cubicBezTo>
                    <a:cubicBezTo>
                      <a:pt x="23420" y="533"/>
                      <a:pt x="23420" y="533"/>
                      <a:pt x="23420" y="533"/>
                    </a:cubicBezTo>
                    <a:cubicBezTo>
                      <a:pt x="23608" y="533"/>
                      <a:pt x="23608" y="533"/>
                      <a:pt x="23608" y="533"/>
                    </a:cubicBezTo>
                    <a:lnTo>
                      <a:pt x="23608" y="688"/>
                    </a:lnTo>
                    <a:close/>
                    <a:moveTo>
                      <a:pt x="25859" y="1929"/>
                    </a:moveTo>
                    <a:lnTo>
                      <a:pt x="25859" y="1929"/>
                    </a:lnTo>
                    <a:cubicBezTo>
                      <a:pt x="25859" y="2261"/>
                      <a:pt x="25611" y="2335"/>
                      <a:pt x="25312" y="2335"/>
                    </a:cubicBezTo>
                    <a:cubicBezTo>
                      <a:pt x="25020" y="2335"/>
                      <a:pt x="24795" y="2291"/>
                      <a:pt x="24813" y="1929"/>
                    </a:cubicBezTo>
                    <a:cubicBezTo>
                      <a:pt x="25002" y="1929"/>
                      <a:pt x="25002" y="1929"/>
                      <a:pt x="25002" y="1929"/>
                    </a:cubicBezTo>
                    <a:cubicBezTo>
                      <a:pt x="25002" y="2169"/>
                      <a:pt x="25112" y="2184"/>
                      <a:pt x="25312" y="2184"/>
                    </a:cubicBezTo>
                    <a:cubicBezTo>
                      <a:pt x="25534" y="2184"/>
                      <a:pt x="25670" y="2158"/>
                      <a:pt x="25674" y="1914"/>
                    </a:cubicBezTo>
                    <a:cubicBezTo>
                      <a:pt x="25674" y="1626"/>
                      <a:pt x="25674" y="1626"/>
                      <a:pt x="25674" y="1626"/>
                    </a:cubicBezTo>
                    <a:cubicBezTo>
                      <a:pt x="25667" y="1626"/>
                      <a:pt x="25667" y="1626"/>
                      <a:pt x="25667" y="1626"/>
                    </a:cubicBezTo>
                    <a:cubicBezTo>
                      <a:pt x="25615" y="1781"/>
                      <a:pt x="25412" y="1796"/>
                      <a:pt x="25268" y="1796"/>
                    </a:cubicBezTo>
                    <a:cubicBezTo>
                      <a:pt x="24861" y="1796"/>
                      <a:pt x="24772" y="1585"/>
                      <a:pt x="24772" y="1161"/>
                    </a:cubicBezTo>
                    <a:cubicBezTo>
                      <a:pt x="24772" y="743"/>
                      <a:pt x="24839" y="522"/>
                      <a:pt x="25268" y="522"/>
                    </a:cubicBezTo>
                    <a:cubicBezTo>
                      <a:pt x="25441" y="522"/>
                      <a:pt x="25593" y="544"/>
                      <a:pt x="25667" y="695"/>
                    </a:cubicBezTo>
                    <a:cubicBezTo>
                      <a:pt x="25674" y="691"/>
                      <a:pt x="25674" y="691"/>
                      <a:pt x="25674" y="691"/>
                    </a:cubicBezTo>
                    <a:cubicBezTo>
                      <a:pt x="25674" y="533"/>
                      <a:pt x="25674" y="533"/>
                      <a:pt x="25674" y="533"/>
                    </a:cubicBezTo>
                    <a:cubicBezTo>
                      <a:pt x="25859" y="533"/>
                      <a:pt x="25859" y="533"/>
                      <a:pt x="25859" y="533"/>
                    </a:cubicBezTo>
                    <a:lnTo>
                      <a:pt x="25859" y="1929"/>
                    </a:lnTo>
                    <a:close/>
                    <a:moveTo>
                      <a:pt x="25674" y="1161"/>
                    </a:moveTo>
                    <a:lnTo>
                      <a:pt x="25674" y="1161"/>
                    </a:lnTo>
                    <a:cubicBezTo>
                      <a:pt x="25674" y="813"/>
                      <a:pt x="25648" y="673"/>
                      <a:pt x="25312" y="673"/>
                    </a:cubicBezTo>
                    <a:cubicBezTo>
                      <a:pt x="24964" y="673"/>
                      <a:pt x="24968" y="832"/>
                      <a:pt x="24968" y="1161"/>
                    </a:cubicBezTo>
                    <a:cubicBezTo>
                      <a:pt x="24968" y="1459"/>
                      <a:pt x="24946" y="1644"/>
                      <a:pt x="25312" y="1644"/>
                    </a:cubicBezTo>
                    <a:cubicBezTo>
                      <a:pt x="25674" y="1644"/>
                      <a:pt x="25674" y="1437"/>
                      <a:pt x="25674" y="1161"/>
                    </a:cubicBezTo>
                    <a:close/>
                    <a:moveTo>
                      <a:pt x="26506" y="1781"/>
                    </a:moveTo>
                    <a:lnTo>
                      <a:pt x="26506" y="1781"/>
                    </a:lnTo>
                    <a:cubicBezTo>
                      <a:pt x="26295" y="1781"/>
                      <a:pt x="26295" y="1781"/>
                      <a:pt x="26295" y="1781"/>
                    </a:cubicBezTo>
                    <a:cubicBezTo>
                      <a:pt x="26295" y="1541"/>
                      <a:pt x="26295" y="1541"/>
                      <a:pt x="26295" y="1541"/>
                    </a:cubicBezTo>
                    <a:cubicBezTo>
                      <a:pt x="26506" y="1541"/>
                      <a:pt x="26506" y="1541"/>
                      <a:pt x="26506" y="1541"/>
                    </a:cubicBezTo>
                    <a:lnTo>
                      <a:pt x="26506" y="1781"/>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9" name="Freeform 3">
                <a:extLst>
                  <a:ext uri="{FF2B5EF4-FFF2-40B4-BE49-F238E27FC236}">
                    <a16:creationId xmlns:a16="http://schemas.microsoft.com/office/drawing/2014/main" id="{581AE57E-AA2D-1640-B16A-867AD5793C67}"/>
                  </a:ext>
                </a:extLst>
              </p:cNvPr>
              <p:cNvSpPr>
                <a:spLocks noChangeArrowheads="1"/>
              </p:cNvSpPr>
              <p:nvPr userDrawn="1"/>
            </p:nvSpPr>
            <p:spPr bwMode="auto">
              <a:xfrm>
                <a:off x="1627426" y="6450744"/>
                <a:ext cx="601873" cy="38956"/>
              </a:xfrm>
              <a:custGeom>
                <a:avLst/>
                <a:gdLst>
                  <a:gd name="T0" fmla="*/ 1090 w 28000"/>
                  <a:gd name="T1" fmla="*/ 857 h 1812"/>
                  <a:gd name="T2" fmla="*/ 200 w 28000"/>
                  <a:gd name="T3" fmla="*/ 791 h 1812"/>
                  <a:gd name="T4" fmla="*/ 200 w 28000"/>
                  <a:gd name="T5" fmla="*/ 1619 h 1812"/>
                  <a:gd name="T6" fmla="*/ 200 w 28000"/>
                  <a:gd name="T7" fmla="*/ 1619 h 1812"/>
                  <a:gd name="T8" fmla="*/ 2251 w 28000"/>
                  <a:gd name="T9" fmla="*/ 532 h 1812"/>
                  <a:gd name="T10" fmla="*/ 2591 w 28000"/>
                  <a:gd name="T11" fmla="*/ 1419 h 1812"/>
                  <a:gd name="T12" fmla="*/ 2587 w 28000"/>
                  <a:gd name="T13" fmla="*/ 1061 h 1812"/>
                  <a:gd name="T14" fmla="*/ 3663 w 28000"/>
                  <a:gd name="T15" fmla="*/ 1445 h 1812"/>
                  <a:gd name="T16" fmla="*/ 3123 w 28000"/>
                  <a:gd name="T17" fmla="*/ 698 h 1812"/>
                  <a:gd name="T18" fmla="*/ 3308 w 28000"/>
                  <a:gd name="T19" fmla="*/ 547 h 1812"/>
                  <a:gd name="T20" fmla="*/ 4243 w 28000"/>
                  <a:gd name="T21" fmla="*/ 1489 h 1812"/>
                  <a:gd name="T22" fmla="*/ 4413 w 28000"/>
                  <a:gd name="T23" fmla="*/ 1811 h 1812"/>
                  <a:gd name="T24" fmla="*/ 4054 w 28000"/>
                  <a:gd name="T25" fmla="*/ 244 h 1812"/>
                  <a:gd name="T26" fmla="*/ 6050 w 28000"/>
                  <a:gd name="T27" fmla="*/ 1419 h 1812"/>
                  <a:gd name="T28" fmla="*/ 6050 w 28000"/>
                  <a:gd name="T29" fmla="*/ 1212 h 1812"/>
                  <a:gd name="T30" fmla="*/ 5854 w 28000"/>
                  <a:gd name="T31" fmla="*/ 1061 h 1812"/>
                  <a:gd name="T32" fmla="*/ 6560 w 28000"/>
                  <a:gd name="T33" fmla="*/ 547 h 1812"/>
                  <a:gd name="T34" fmla="*/ 7078 w 28000"/>
                  <a:gd name="T35" fmla="*/ 976 h 1812"/>
                  <a:gd name="T36" fmla="*/ 6375 w 28000"/>
                  <a:gd name="T37" fmla="*/ 547 h 1812"/>
                  <a:gd name="T38" fmla="*/ 8345 w 28000"/>
                  <a:gd name="T39" fmla="*/ 1349 h 1812"/>
                  <a:gd name="T40" fmla="*/ 9192 w 28000"/>
                  <a:gd name="T41" fmla="*/ 547 h 1812"/>
                  <a:gd name="T42" fmla="*/ 10714 w 28000"/>
                  <a:gd name="T43" fmla="*/ 872 h 1812"/>
                  <a:gd name="T44" fmla="*/ 10748 w 28000"/>
                  <a:gd name="T45" fmla="*/ 1445 h 1812"/>
                  <a:gd name="T46" fmla="*/ 10226 w 28000"/>
                  <a:gd name="T47" fmla="*/ 1645 h 1812"/>
                  <a:gd name="T48" fmla="*/ 10714 w 28000"/>
                  <a:gd name="T49" fmla="*/ 872 h 1812"/>
                  <a:gd name="T50" fmla="*/ 11542 w 28000"/>
                  <a:gd name="T51" fmla="*/ 532 h 1812"/>
                  <a:gd name="T52" fmla="*/ 11882 w 28000"/>
                  <a:gd name="T53" fmla="*/ 1419 h 1812"/>
                  <a:gd name="T54" fmla="*/ 11882 w 28000"/>
                  <a:gd name="T55" fmla="*/ 1061 h 1812"/>
                  <a:gd name="T56" fmla="*/ 13738 w 28000"/>
                  <a:gd name="T57" fmla="*/ 532 h 1812"/>
                  <a:gd name="T58" fmla="*/ 13738 w 28000"/>
                  <a:gd name="T59" fmla="*/ 1656 h 1812"/>
                  <a:gd name="T60" fmla="*/ 14642 w 28000"/>
                  <a:gd name="T61" fmla="*/ 1796 h 1812"/>
                  <a:gd name="T62" fmla="*/ 15045 w 28000"/>
                  <a:gd name="T63" fmla="*/ 0 h 1812"/>
                  <a:gd name="T64" fmla="*/ 15159 w 28000"/>
                  <a:gd name="T65" fmla="*/ 547 h 1812"/>
                  <a:gd name="T66" fmla="*/ 17026 w 28000"/>
                  <a:gd name="T67" fmla="*/ 883 h 1812"/>
                  <a:gd name="T68" fmla="*/ 16335 w 28000"/>
                  <a:gd name="T69" fmla="*/ 1796 h 1812"/>
                  <a:gd name="T70" fmla="*/ 18294 w 28000"/>
                  <a:gd name="T71" fmla="*/ 1464 h 1812"/>
                  <a:gd name="T72" fmla="*/ 17395 w 28000"/>
                  <a:gd name="T73" fmla="*/ 1212 h 1812"/>
                  <a:gd name="T74" fmla="*/ 18101 w 28000"/>
                  <a:gd name="T75" fmla="*/ 1061 h 1812"/>
                  <a:gd name="T76" fmla="*/ 19395 w 28000"/>
                  <a:gd name="T77" fmla="*/ 872 h 1812"/>
                  <a:gd name="T78" fmla="*/ 19103 w 28000"/>
                  <a:gd name="T79" fmla="*/ 1811 h 1812"/>
                  <a:gd name="T80" fmla="*/ 19428 w 28000"/>
                  <a:gd name="T81" fmla="*/ 1452 h 1812"/>
                  <a:gd name="T82" fmla="*/ 20411 w 28000"/>
                  <a:gd name="T83" fmla="*/ 532 h 1812"/>
                  <a:gd name="T84" fmla="*/ 20411 w 28000"/>
                  <a:gd name="T85" fmla="*/ 1656 h 1812"/>
                  <a:gd name="T86" fmla="*/ 22108 w 28000"/>
                  <a:gd name="T87" fmla="*/ 1630 h 1812"/>
                  <a:gd name="T88" fmla="*/ 21454 w 28000"/>
                  <a:gd name="T89" fmla="*/ 547 h 1812"/>
                  <a:gd name="T90" fmla="*/ 22296 w 28000"/>
                  <a:gd name="T91" fmla="*/ 1796 h 1812"/>
                  <a:gd name="T92" fmla="*/ 22799 w 28000"/>
                  <a:gd name="T93" fmla="*/ 706 h 1812"/>
                  <a:gd name="T94" fmla="*/ 23113 w 28000"/>
                  <a:gd name="T95" fmla="*/ 684 h 1812"/>
                  <a:gd name="T96" fmla="*/ 24754 w 28000"/>
                  <a:gd name="T97" fmla="*/ 1345 h 1812"/>
                  <a:gd name="T98" fmla="*/ 24732 w 28000"/>
                  <a:gd name="T99" fmla="*/ 920 h 1812"/>
                  <a:gd name="T100" fmla="*/ 24244 w 28000"/>
                  <a:gd name="T101" fmla="*/ 1656 h 1812"/>
                  <a:gd name="T102" fmla="*/ 26088 w 28000"/>
                  <a:gd name="T103" fmla="*/ 1464 h 1812"/>
                  <a:gd name="T104" fmla="*/ 25186 w 28000"/>
                  <a:gd name="T105" fmla="*/ 1212 h 1812"/>
                  <a:gd name="T106" fmla="*/ 25892 w 28000"/>
                  <a:gd name="T107" fmla="*/ 1061 h 1812"/>
                  <a:gd name="T108" fmla="*/ 27186 w 28000"/>
                  <a:gd name="T109" fmla="*/ 872 h 1812"/>
                  <a:gd name="T110" fmla="*/ 26894 w 28000"/>
                  <a:gd name="T111" fmla="*/ 1811 h 1812"/>
                  <a:gd name="T112" fmla="*/ 27219 w 28000"/>
                  <a:gd name="T113" fmla="*/ 1452 h 1812"/>
                  <a:gd name="T114" fmla="*/ 27999 w 28000"/>
                  <a:gd name="T115" fmla="*/ 1796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000" h="1812">
                    <a:moveTo>
                      <a:pt x="0" y="1796"/>
                    </a:moveTo>
                    <a:lnTo>
                      <a:pt x="0" y="1796"/>
                    </a:lnTo>
                    <a:cubicBezTo>
                      <a:pt x="0" y="11"/>
                      <a:pt x="0" y="11"/>
                      <a:pt x="0" y="11"/>
                    </a:cubicBezTo>
                    <a:cubicBezTo>
                      <a:pt x="902" y="11"/>
                      <a:pt x="902" y="11"/>
                      <a:pt x="902" y="11"/>
                    </a:cubicBezTo>
                    <a:cubicBezTo>
                      <a:pt x="1238" y="11"/>
                      <a:pt x="1316" y="170"/>
                      <a:pt x="1316" y="484"/>
                    </a:cubicBezTo>
                    <a:cubicBezTo>
                      <a:pt x="1316" y="673"/>
                      <a:pt x="1279" y="798"/>
                      <a:pt x="1090" y="857"/>
                    </a:cubicBezTo>
                    <a:cubicBezTo>
                      <a:pt x="1090" y="865"/>
                      <a:pt x="1090" y="865"/>
                      <a:pt x="1090" y="865"/>
                    </a:cubicBezTo>
                    <a:cubicBezTo>
                      <a:pt x="1331" y="905"/>
                      <a:pt x="1368" y="1079"/>
                      <a:pt x="1368" y="1297"/>
                    </a:cubicBezTo>
                    <a:cubicBezTo>
                      <a:pt x="1368" y="1619"/>
                      <a:pt x="1249" y="1796"/>
                      <a:pt x="946" y="1796"/>
                    </a:cubicBezTo>
                    <a:lnTo>
                      <a:pt x="0" y="1796"/>
                    </a:lnTo>
                    <a:close/>
                    <a:moveTo>
                      <a:pt x="200" y="791"/>
                    </a:moveTo>
                    <a:lnTo>
                      <a:pt x="200" y="791"/>
                    </a:lnTo>
                    <a:cubicBezTo>
                      <a:pt x="787" y="791"/>
                      <a:pt x="787" y="791"/>
                      <a:pt x="787" y="791"/>
                    </a:cubicBezTo>
                    <a:cubicBezTo>
                      <a:pt x="1031" y="791"/>
                      <a:pt x="1113" y="735"/>
                      <a:pt x="1113" y="458"/>
                    </a:cubicBezTo>
                    <a:cubicBezTo>
                      <a:pt x="1113" y="218"/>
                      <a:pt x="1020" y="192"/>
                      <a:pt x="809" y="192"/>
                    </a:cubicBezTo>
                    <a:cubicBezTo>
                      <a:pt x="200" y="192"/>
                      <a:pt x="200" y="192"/>
                      <a:pt x="200" y="192"/>
                    </a:cubicBezTo>
                    <a:lnTo>
                      <a:pt x="200" y="791"/>
                    </a:lnTo>
                    <a:close/>
                    <a:moveTo>
                      <a:pt x="200" y="1619"/>
                    </a:moveTo>
                    <a:lnTo>
                      <a:pt x="200" y="1619"/>
                    </a:lnTo>
                    <a:cubicBezTo>
                      <a:pt x="839" y="1619"/>
                      <a:pt x="839" y="1619"/>
                      <a:pt x="839" y="1619"/>
                    </a:cubicBezTo>
                    <a:cubicBezTo>
                      <a:pt x="1057" y="1619"/>
                      <a:pt x="1164" y="1589"/>
                      <a:pt x="1164" y="1316"/>
                    </a:cubicBezTo>
                    <a:cubicBezTo>
                      <a:pt x="1164" y="1083"/>
                      <a:pt x="1131" y="965"/>
                      <a:pt x="865" y="968"/>
                    </a:cubicBezTo>
                    <a:cubicBezTo>
                      <a:pt x="200" y="968"/>
                      <a:pt x="200" y="968"/>
                      <a:pt x="200" y="968"/>
                    </a:cubicBezTo>
                    <a:lnTo>
                      <a:pt x="200" y="1619"/>
                    </a:lnTo>
                    <a:close/>
                    <a:moveTo>
                      <a:pt x="2783" y="1419"/>
                    </a:moveTo>
                    <a:lnTo>
                      <a:pt x="2783" y="1419"/>
                    </a:lnTo>
                    <a:cubicBezTo>
                      <a:pt x="2783" y="1464"/>
                      <a:pt x="2783" y="1464"/>
                      <a:pt x="2783" y="1464"/>
                    </a:cubicBezTo>
                    <a:cubicBezTo>
                      <a:pt x="2783" y="1792"/>
                      <a:pt x="2528" y="1811"/>
                      <a:pt x="2251" y="1811"/>
                    </a:cubicBezTo>
                    <a:cubicBezTo>
                      <a:pt x="1763" y="1811"/>
                      <a:pt x="1689" y="1648"/>
                      <a:pt x="1689" y="1172"/>
                    </a:cubicBezTo>
                    <a:cubicBezTo>
                      <a:pt x="1689" y="654"/>
                      <a:pt x="1804" y="532"/>
                      <a:pt x="2251" y="532"/>
                    </a:cubicBezTo>
                    <a:cubicBezTo>
                      <a:pt x="2654" y="532"/>
                      <a:pt x="2783" y="625"/>
                      <a:pt x="2783" y="1086"/>
                    </a:cubicBezTo>
                    <a:cubicBezTo>
                      <a:pt x="2783" y="1212"/>
                      <a:pt x="2783" y="1212"/>
                      <a:pt x="2783" y="1212"/>
                    </a:cubicBezTo>
                    <a:cubicBezTo>
                      <a:pt x="1885" y="1212"/>
                      <a:pt x="1885" y="1212"/>
                      <a:pt x="1885" y="1212"/>
                    </a:cubicBezTo>
                    <a:cubicBezTo>
                      <a:pt x="1885" y="1608"/>
                      <a:pt x="1911" y="1656"/>
                      <a:pt x="2251" y="1656"/>
                    </a:cubicBezTo>
                    <a:cubicBezTo>
                      <a:pt x="2506" y="1656"/>
                      <a:pt x="2591" y="1641"/>
                      <a:pt x="2591" y="1464"/>
                    </a:cubicBezTo>
                    <a:cubicBezTo>
                      <a:pt x="2591" y="1419"/>
                      <a:pt x="2591" y="1419"/>
                      <a:pt x="2591" y="1419"/>
                    </a:cubicBezTo>
                    <a:lnTo>
                      <a:pt x="2783" y="1419"/>
                    </a:lnTo>
                    <a:close/>
                    <a:moveTo>
                      <a:pt x="2587" y="1061"/>
                    </a:moveTo>
                    <a:lnTo>
                      <a:pt x="2587" y="1061"/>
                    </a:lnTo>
                    <a:cubicBezTo>
                      <a:pt x="2576" y="706"/>
                      <a:pt x="2535" y="684"/>
                      <a:pt x="2251" y="684"/>
                    </a:cubicBezTo>
                    <a:cubicBezTo>
                      <a:pt x="1911" y="684"/>
                      <a:pt x="1896" y="772"/>
                      <a:pt x="1885" y="1061"/>
                    </a:cubicBezTo>
                    <a:lnTo>
                      <a:pt x="2587" y="1061"/>
                    </a:lnTo>
                    <a:close/>
                    <a:moveTo>
                      <a:pt x="3792" y="698"/>
                    </a:moveTo>
                    <a:lnTo>
                      <a:pt x="3792" y="698"/>
                    </a:lnTo>
                    <a:cubicBezTo>
                      <a:pt x="3308" y="698"/>
                      <a:pt x="3308" y="698"/>
                      <a:pt x="3308" y="698"/>
                    </a:cubicBezTo>
                    <a:cubicBezTo>
                      <a:pt x="3308" y="1489"/>
                      <a:pt x="3308" y="1489"/>
                      <a:pt x="3308" y="1489"/>
                    </a:cubicBezTo>
                    <a:cubicBezTo>
                      <a:pt x="3312" y="1626"/>
                      <a:pt x="3348" y="1656"/>
                      <a:pt x="3485" y="1656"/>
                    </a:cubicBezTo>
                    <a:cubicBezTo>
                      <a:pt x="3663" y="1656"/>
                      <a:pt x="3663" y="1563"/>
                      <a:pt x="3663" y="1445"/>
                    </a:cubicBezTo>
                    <a:cubicBezTo>
                      <a:pt x="3663" y="1353"/>
                      <a:pt x="3663" y="1353"/>
                      <a:pt x="3663" y="1353"/>
                    </a:cubicBezTo>
                    <a:cubicBezTo>
                      <a:pt x="3840" y="1353"/>
                      <a:pt x="3840" y="1353"/>
                      <a:pt x="3840" y="1353"/>
                    </a:cubicBezTo>
                    <a:cubicBezTo>
                      <a:pt x="3840" y="1445"/>
                      <a:pt x="3840" y="1445"/>
                      <a:pt x="3840" y="1445"/>
                    </a:cubicBezTo>
                    <a:cubicBezTo>
                      <a:pt x="3840" y="1693"/>
                      <a:pt x="3737" y="1811"/>
                      <a:pt x="3482" y="1811"/>
                    </a:cubicBezTo>
                    <a:cubicBezTo>
                      <a:pt x="3190" y="1811"/>
                      <a:pt x="3123" y="1726"/>
                      <a:pt x="3123" y="1434"/>
                    </a:cubicBezTo>
                    <a:cubicBezTo>
                      <a:pt x="3123" y="698"/>
                      <a:pt x="3123" y="698"/>
                      <a:pt x="3123" y="698"/>
                    </a:cubicBezTo>
                    <a:cubicBezTo>
                      <a:pt x="2957" y="698"/>
                      <a:pt x="2957" y="698"/>
                      <a:pt x="2957" y="698"/>
                    </a:cubicBezTo>
                    <a:cubicBezTo>
                      <a:pt x="2957" y="547"/>
                      <a:pt x="2957" y="547"/>
                      <a:pt x="2957" y="547"/>
                    </a:cubicBezTo>
                    <a:cubicBezTo>
                      <a:pt x="3123" y="547"/>
                      <a:pt x="3123" y="547"/>
                      <a:pt x="3123" y="547"/>
                    </a:cubicBezTo>
                    <a:cubicBezTo>
                      <a:pt x="3123" y="244"/>
                      <a:pt x="3123" y="244"/>
                      <a:pt x="3123" y="244"/>
                    </a:cubicBezTo>
                    <a:cubicBezTo>
                      <a:pt x="3308" y="244"/>
                      <a:pt x="3308" y="244"/>
                      <a:pt x="3308" y="244"/>
                    </a:cubicBezTo>
                    <a:cubicBezTo>
                      <a:pt x="3308" y="547"/>
                      <a:pt x="3308" y="547"/>
                      <a:pt x="3308" y="547"/>
                    </a:cubicBezTo>
                    <a:cubicBezTo>
                      <a:pt x="3792" y="547"/>
                      <a:pt x="3792" y="547"/>
                      <a:pt x="3792" y="547"/>
                    </a:cubicBezTo>
                    <a:lnTo>
                      <a:pt x="3792" y="698"/>
                    </a:lnTo>
                    <a:close/>
                    <a:moveTo>
                      <a:pt x="4723" y="698"/>
                    </a:moveTo>
                    <a:lnTo>
                      <a:pt x="4723" y="698"/>
                    </a:lnTo>
                    <a:cubicBezTo>
                      <a:pt x="4243" y="698"/>
                      <a:pt x="4243" y="698"/>
                      <a:pt x="4243" y="698"/>
                    </a:cubicBezTo>
                    <a:cubicBezTo>
                      <a:pt x="4243" y="1489"/>
                      <a:pt x="4243" y="1489"/>
                      <a:pt x="4243" y="1489"/>
                    </a:cubicBezTo>
                    <a:cubicBezTo>
                      <a:pt x="4243" y="1626"/>
                      <a:pt x="4280" y="1656"/>
                      <a:pt x="4417" y="1656"/>
                    </a:cubicBezTo>
                    <a:cubicBezTo>
                      <a:pt x="4594" y="1656"/>
                      <a:pt x="4594" y="1563"/>
                      <a:pt x="4594" y="1445"/>
                    </a:cubicBezTo>
                    <a:cubicBezTo>
                      <a:pt x="4594" y="1353"/>
                      <a:pt x="4594" y="1353"/>
                      <a:pt x="4594" y="1353"/>
                    </a:cubicBezTo>
                    <a:cubicBezTo>
                      <a:pt x="4771" y="1353"/>
                      <a:pt x="4771" y="1353"/>
                      <a:pt x="4771" y="1353"/>
                    </a:cubicBezTo>
                    <a:cubicBezTo>
                      <a:pt x="4771" y="1445"/>
                      <a:pt x="4771" y="1445"/>
                      <a:pt x="4771" y="1445"/>
                    </a:cubicBezTo>
                    <a:cubicBezTo>
                      <a:pt x="4771" y="1693"/>
                      <a:pt x="4668" y="1811"/>
                      <a:pt x="4413" y="1811"/>
                    </a:cubicBezTo>
                    <a:cubicBezTo>
                      <a:pt x="4121" y="1811"/>
                      <a:pt x="4054" y="1726"/>
                      <a:pt x="4054" y="1434"/>
                    </a:cubicBezTo>
                    <a:cubicBezTo>
                      <a:pt x="4054" y="698"/>
                      <a:pt x="4054" y="698"/>
                      <a:pt x="4054" y="698"/>
                    </a:cubicBezTo>
                    <a:cubicBezTo>
                      <a:pt x="3888" y="698"/>
                      <a:pt x="3888" y="698"/>
                      <a:pt x="3888" y="698"/>
                    </a:cubicBezTo>
                    <a:cubicBezTo>
                      <a:pt x="3888" y="547"/>
                      <a:pt x="3888" y="547"/>
                      <a:pt x="3888" y="547"/>
                    </a:cubicBezTo>
                    <a:cubicBezTo>
                      <a:pt x="4054" y="547"/>
                      <a:pt x="4054" y="547"/>
                      <a:pt x="4054" y="547"/>
                    </a:cubicBezTo>
                    <a:cubicBezTo>
                      <a:pt x="4054" y="244"/>
                      <a:pt x="4054" y="244"/>
                      <a:pt x="4054" y="244"/>
                    </a:cubicBezTo>
                    <a:cubicBezTo>
                      <a:pt x="4243" y="244"/>
                      <a:pt x="4243" y="244"/>
                      <a:pt x="4243" y="244"/>
                    </a:cubicBezTo>
                    <a:cubicBezTo>
                      <a:pt x="4243" y="547"/>
                      <a:pt x="4243" y="547"/>
                      <a:pt x="4243" y="547"/>
                    </a:cubicBezTo>
                    <a:cubicBezTo>
                      <a:pt x="4723" y="547"/>
                      <a:pt x="4723" y="547"/>
                      <a:pt x="4723" y="547"/>
                    </a:cubicBezTo>
                    <a:lnTo>
                      <a:pt x="4723" y="698"/>
                    </a:lnTo>
                    <a:close/>
                    <a:moveTo>
                      <a:pt x="6050" y="1419"/>
                    </a:moveTo>
                    <a:lnTo>
                      <a:pt x="6050" y="1419"/>
                    </a:lnTo>
                    <a:cubicBezTo>
                      <a:pt x="6050" y="1464"/>
                      <a:pt x="6050" y="1464"/>
                      <a:pt x="6050" y="1464"/>
                    </a:cubicBezTo>
                    <a:cubicBezTo>
                      <a:pt x="6050" y="1792"/>
                      <a:pt x="5795" y="1811"/>
                      <a:pt x="5518" y="1811"/>
                    </a:cubicBezTo>
                    <a:cubicBezTo>
                      <a:pt x="5030" y="1811"/>
                      <a:pt x="4956" y="1648"/>
                      <a:pt x="4956" y="1172"/>
                    </a:cubicBezTo>
                    <a:cubicBezTo>
                      <a:pt x="4956" y="654"/>
                      <a:pt x="5071" y="532"/>
                      <a:pt x="5518" y="532"/>
                    </a:cubicBezTo>
                    <a:cubicBezTo>
                      <a:pt x="5921" y="532"/>
                      <a:pt x="6050" y="625"/>
                      <a:pt x="6050" y="1086"/>
                    </a:cubicBezTo>
                    <a:cubicBezTo>
                      <a:pt x="6050" y="1212"/>
                      <a:pt x="6050" y="1212"/>
                      <a:pt x="6050" y="1212"/>
                    </a:cubicBezTo>
                    <a:cubicBezTo>
                      <a:pt x="5152" y="1212"/>
                      <a:pt x="5152" y="1212"/>
                      <a:pt x="5152" y="1212"/>
                    </a:cubicBezTo>
                    <a:cubicBezTo>
                      <a:pt x="5152" y="1608"/>
                      <a:pt x="5182" y="1656"/>
                      <a:pt x="5518" y="1656"/>
                    </a:cubicBezTo>
                    <a:cubicBezTo>
                      <a:pt x="5773" y="1656"/>
                      <a:pt x="5858" y="1641"/>
                      <a:pt x="5858" y="1464"/>
                    </a:cubicBezTo>
                    <a:cubicBezTo>
                      <a:pt x="5858" y="1419"/>
                      <a:pt x="5858" y="1419"/>
                      <a:pt x="5858" y="1419"/>
                    </a:cubicBezTo>
                    <a:lnTo>
                      <a:pt x="6050" y="1419"/>
                    </a:lnTo>
                    <a:close/>
                    <a:moveTo>
                      <a:pt x="5854" y="1061"/>
                    </a:moveTo>
                    <a:lnTo>
                      <a:pt x="5854" y="1061"/>
                    </a:lnTo>
                    <a:cubicBezTo>
                      <a:pt x="5847" y="706"/>
                      <a:pt x="5803" y="684"/>
                      <a:pt x="5518" y="684"/>
                    </a:cubicBezTo>
                    <a:cubicBezTo>
                      <a:pt x="5178" y="684"/>
                      <a:pt x="5167" y="772"/>
                      <a:pt x="5152" y="1061"/>
                    </a:cubicBezTo>
                    <a:lnTo>
                      <a:pt x="5854" y="1061"/>
                    </a:lnTo>
                    <a:close/>
                    <a:moveTo>
                      <a:pt x="6560" y="547"/>
                    </a:moveTo>
                    <a:lnTo>
                      <a:pt x="6560" y="547"/>
                    </a:lnTo>
                    <a:cubicBezTo>
                      <a:pt x="6549" y="702"/>
                      <a:pt x="6549" y="702"/>
                      <a:pt x="6549" y="702"/>
                    </a:cubicBezTo>
                    <a:cubicBezTo>
                      <a:pt x="6553" y="706"/>
                      <a:pt x="6553" y="706"/>
                      <a:pt x="6553" y="706"/>
                    </a:cubicBezTo>
                    <a:cubicBezTo>
                      <a:pt x="6619" y="569"/>
                      <a:pt x="6767" y="532"/>
                      <a:pt x="6908" y="532"/>
                    </a:cubicBezTo>
                    <a:cubicBezTo>
                      <a:pt x="7148" y="532"/>
                      <a:pt x="7255" y="650"/>
                      <a:pt x="7255" y="883"/>
                    </a:cubicBezTo>
                    <a:cubicBezTo>
                      <a:pt x="7255" y="976"/>
                      <a:pt x="7255" y="976"/>
                      <a:pt x="7255" y="976"/>
                    </a:cubicBezTo>
                    <a:cubicBezTo>
                      <a:pt x="7078" y="976"/>
                      <a:pt x="7078" y="976"/>
                      <a:pt x="7078" y="976"/>
                    </a:cubicBezTo>
                    <a:cubicBezTo>
                      <a:pt x="7078" y="891"/>
                      <a:pt x="7078" y="891"/>
                      <a:pt x="7078" y="891"/>
                    </a:cubicBezTo>
                    <a:cubicBezTo>
                      <a:pt x="7078" y="739"/>
                      <a:pt x="7026" y="684"/>
                      <a:pt x="6867" y="684"/>
                    </a:cubicBezTo>
                    <a:cubicBezTo>
                      <a:pt x="6634" y="684"/>
                      <a:pt x="6560" y="798"/>
                      <a:pt x="6564" y="1016"/>
                    </a:cubicBezTo>
                    <a:cubicBezTo>
                      <a:pt x="6564" y="1796"/>
                      <a:pt x="6564" y="1796"/>
                      <a:pt x="6564" y="1796"/>
                    </a:cubicBezTo>
                    <a:cubicBezTo>
                      <a:pt x="6375" y="1796"/>
                      <a:pt x="6375" y="1796"/>
                      <a:pt x="6375" y="1796"/>
                    </a:cubicBezTo>
                    <a:cubicBezTo>
                      <a:pt x="6375" y="547"/>
                      <a:pt x="6375" y="547"/>
                      <a:pt x="6375" y="547"/>
                    </a:cubicBezTo>
                    <a:lnTo>
                      <a:pt x="6560" y="547"/>
                    </a:lnTo>
                    <a:close/>
                    <a:moveTo>
                      <a:pt x="9188" y="1630"/>
                    </a:moveTo>
                    <a:lnTo>
                      <a:pt x="9188" y="1630"/>
                    </a:lnTo>
                    <a:cubicBezTo>
                      <a:pt x="9184" y="1630"/>
                      <a:pt x="9184" y="1630"/>
                      <a:pt x="9184" y="1630"/>
                    </a:cubicBezTo>
                    <a:cubicBezTo>
                      <a:pt x="9118" y="1781"/>
                      <a:pt x="8959" y="1811"/>
                      <a:pt x="8792" y="1811"/>
                    </a:cubicBezTo>
                    <a:cubicBezTo>
                      <a:pt x="8464" y="1811"/>
                      <a:pt x="8345" y="1678"/>
                      <a:pt x="8345" y="1349"/>
                    </a:cubicBezTo>
                    <a:cubicBezTo>
                      <a:pt x="8345" y="547"/>
                      <a:pt x="8345" y="547"/>
                      <a:pt x="8345" y="547"/>
                    </a:cubicBezTo>
                    <a:cubicBezTo>
                      <a:pt x="8534" y="547"/>
                      <a:pt x="8534" y="547"/>
                      <a:pt x="8534" y="547"/>
                    </a:cubicBezTo>
                    <a:cubicBezTo>
                      <a:pt x="8534" y="1349"/>
                      <a:pt x="8534" y="1349"/>
                      <a:pt x="8534" y="1349"/>
                    </a:cubicBezTo>
                    <a:cubicBezTo>
                      <a:pt x="8534" y="1552"/>
                      <a:pt x="8549" y="1656"/>
                      <a:pt x="8792" y="1656"/>
                    </a:cubicBezTo>
                    <a:cubicBezTo>
                      <a:pt x="9055" y="1656"/>
                      <a:pt x="9192" y="1615"/>
                      <a:pt x="9192" y="1316"/>
                    </a:cubicBezTo>
                    <a:cubicBezTo>
                      <a:pt x="9192" y="547"/>
                      <a:pt x="9192" y="547"/>
                      <a:pt x="9192" y="547"/>
                    </a:cubicBezTo>
                    <a:cubicBezTo>
                      <a:pt x="9376" y="547"/>
                      <a:pt x="9376" y="547"/>
                      <a:pt x="9376" y="547"/>
                    </a:cubicBezTo>
                    <a:cubicBezTo>
                      <a:pt x="9376" y="1796"/>
                      <a:pt x="9376" y="1796"/>
                      <a:pt x="9376" y="1796"/>
                    </a:cubicBezTo>
                    <a:cubicBezTo>
                      <a:pt x="9188" y="1796"/>
                      <a:pt x="9188" y="1796"/>
                      <a:pt x="9188" y="1796"/>
                    </a:cubicBezTo>
                    <a:lnTo>
                      <a:pt x="9188" y="1630"/>
                    </a:lnTo>
                    <a:close/>
                    <a:moveTo>
                      <a:pt x="10714" y="872"/>
                    </a:moveTo>
                    <a:lnTo>
                      <a:pt x="10714" y="872"/>
                    </a:lnTo>
                    <a:cubicBezTo>
                      <a:pt x="10518" y="872"/>
                      <a:pt x="10518" y="872"/>
                      <a:pt x="10518" y="872"/>
                    </a:cubicBezTo>
                    <a:cubicBezTo>
                      <a:pt x="10518" y="824"/>
                      <a:pt x="10518" y="824"/>
                      <a:pt x="10518" y="824"/>
                    </a:cubicBezTo>
                    <a:cubicBezTo>
                      <a:pt x="10518" y="698"/>
                      <a:pt x="10422" y="698"/>
                      <a:pt x="10226" y="698"/>
                    </a:cubicBezTo>
                    <a:cubicBezTo>
                      <a:pt x="9990" y="698"/>
                      <a:pt x="9875" y="698"/>
                      <a:pt x="9875" y="850"/>
                    </a:cubicBezTo>
                    <a:cubicBezTo>
                      <a:pt x="9875" y="1075"/>
                      <a:pt x="9938" y="1057"/>
                      <a:pt x="10134" y="1068"/>
                    </a:cubicBezTo>
                    <a:cubicBezTo>
                      <a:pt x="10456" y="1086"/>
                      <a:pt x="10748" y="1038"/>
                      <a:pt x="10748" y="1445"/>
                    </a:cubicBezTo>
                    <a:cubicBezTo>
                      <a:pt x="10748" y="1796"/>
                      <a:pt x="10504" y="1811"/>
                      <a:pt x="10226" y="1811"/>
                    </a:cubicBezTo>
                    <a:cubicBezTo>
                      <a:pt x="9957" y="1811"/>
                      <a:pt x="9672" y="1796"/>
                      <a:pt x="9672" y="1519"/>
                    </a:cubicBezTo>
                    <a:cubicBezTo>
                      <a:pt x="9672" y="1401"/>
                      <a:pt x="9672" y="1401"/>
                      <a:pt x="9672" y="1401"/>
                    </a:cubicBezTo>
                    <a:cubicBezTo>
                      <a:pt x="9868" y="1401"/>
                      <a:pt x="9868" y="1401"/>
                      <a:pt x="9868" y="1401"/>
                    </a:cubicBezTo>
                    <a:cubicBezTo>
                      <a:pt x="9868" y="1497"/>
                      <a:pt x="9868" y="1497"/>
                      <a:pt x="9868" y="1497"/>
                    </a:cubicBezTo>
                    <a:cubicBezTo>
                      <a:pt x="9868" y="1619"/>
                      <a:pt x="9942" y="1645"/>
                      <a:pt x="10226" y="1645"/>
                    </a:cubicBezTo>
                    <a:cubicBezTo>
                      <a:pt x="10356" y="1645"/>
                      <a:pt x="10552" y="1670"/>
                      <a:pt x="10552" y="1452"/>
                    </a:cubicBezTo>
                    <a:cubicBezTo>
                      <a:pt x="10552" y="1216"/>
                      <a:pt x="10456" y="1260"/>
                      <a:pt x="10226" y="1245"/>
                    </a:cubicBezTo>
                    <a:cubicBezTo>
                      <a:pt x="9957" y="1227"/>
                      <a:pt x="9683" y="1257"/>
                      <a:pt x="9683" y="902"/>
                    </a:cubicBezTo>
                    <a:cubicBezTo>
                      <a:pt x="9683" y="540"/>
                      <a:pt x="9890" y="532"/>
                      <a:pt x="10226" y="532"/>
                    </a:cubicBezTo>
                    <a:cubicBezTo>
                      <a:pt x="10445" y="532"/>
                      <a:pt x="10714" y="543"/>
                      <a:pt x="10714" y="824"/>
                    </a:cubicBezTo>
                    <a:lnTo>
                      <a:pt x="10714" y="872"/>
                    </a:lnTo>
                    <a:close/>
                    <a:moveTo>
                      <a:pt x="12074" y="1419"/>
                    </a:moveTo>
                    <a:lnTo>
                      <a:pt x="12074" y="1419"/>
                    </a:lnTo>
                    <a:cubicBezTo>
                      <a:pt x="12074" y="1464"/>
                      <a:pt x="12074" y="1464"/>
                      <a:pt x="12074" y="1464"/>
                    </a:cubicBezTo>
                    <a:cubicBezTo>
                      <a:pt x="12074" y="1792"/>
                      <a:pt x="11819" y="1811"/>
                      <a:pt x="11542" y="1811"/>
                    </a:cubicBezTo>
                    <a:cubicBezTo>
                      <a:pt x="11054" y="1811"/>
                      <a:pt x="10980" y="1648"/>
                      <a:pt x="10980" y="1172"/>
                    </a:cubicBezTo>
                    <a:cubicBezTo>
                      <a:pt x="10980" y="654"/>
                      <a:pt x="11095" y="532"/>
                      <a:pt x="11542" y="532"/>
                    </a:cubicBezTo>
                    <a:cubicBezTo>
                      <a:pt x="11949" y="532"/>
                      <a:pt x="12074" y="625"/>
                      <a:pt x="12074" y="1086"/>
                    </a:cubicBezTo>
                    <a:cubicBezTo>
                      <a:pt x="12074" y="1212"/>
                      <a:pt x="12074" y="1212"/>
                      <a:pt x="12074" y="1212"/>
                    </a:cubicBezTo>
                    <a:cubicBezTo>
                      <a:pt x="11176" y="1212"/>
                      <a:pt x="11176" y="1212"/>
                      <a:pt x="11176" y="1212"/>
                    </a:cubicBezTo>
                    <a:cubicBezTo>
                      <a:pt x="11176" y="1608"/>
                      <a:pt x="11206" y="1656"/>
                      <a:pt x="11542" y="1656"/>
                    </a:cubicBezTo>
                    <a:cubicBezTo>
                      <a:pt x="11801" y="1656"/>
                      <a:pt x="11882" y="1641"/>
                      <a:pt x="11882" y="1464"/>
                    </a:cubicBezTo>
                    <a:cubicBezTo>
                      <a:pt x="11882" y="1419"/>
                      <a:pt x="11882" y="1419"/>
                      <a:pt x="11882" y="1419"/>
                    </a:cubicBezTo>
                    <a:lnTo>
                      <a:pt x="12074" y="1419"/>
                    </a:lnTo>
                    <a:close/>
                    <a:moveTo>
                      <a:pt x="11882" y="1061"/>
                    </a:moveTo>
                    <a:lnTo>
                      <a:pt x="11882" y="1061"/>
                    </a:lnTo>
                    <a:cubicBezTo>
                      <a:pt x="11871" y="706"/>
                      <a:pt x="11827" y="684"/>
                      <a:pt x="11542" y="684"/>
                    </a:cubicBezTo>
                    <a:cubicBezTo>
                      <a:pt x="11202" y="684"/>
                      <a:pt x="11191" y="772"/>
                      <a:pt x="11176" y="1061"/>
                    </a:cubicBezTo>
                    <a:lnTo>
                      <a:pt x="11882" y="1061"/>
                    </a:lnTo>
                    <a:close/>
                    <a:moveTo>
                      <a:pt x="13738" y="532"/>
                    </a:moveTo>
                    <a:lnTo>
                      <a:pt x="13738" y="532"/>
                    </a:lnTo>
                    <a:cubicBezTo>
                      <a:pt x="14199" y="532"/>
                      <a:pt x="14291" y="643"/>
                      <a:pt x="14291" y="1172"/>
                    </a:cubicBezTo>
                    <a:cubicBezTo>
                      <a:pt x="14291" y="1696"/>
                      <a:pt x="14199" y="1811"/>
                      <a:pt x="13738" y="1811"/>
                    </a:cubicBezTo>
                    <a:cubicBezTo>
                      <a:pt x="13272" y="1811"/>
                      <a:pt x="13183" y="1696"/>
                      <a:pt x="13183" y="1172"/>
                    </a:cubicBezTo>
                    <a:cubicBezTo>
                      <a:pt x="13183" y="643"/>
                      <a:pt x="13272" y="532"/>
                      <a:pt x="13738" y="532"/>
                    </a:cubicBezTo>
                    <a:close/>
                    <a:moveTo>
                      <a:pt x="13738" y="1656"/>
                    </a:moveTo>
                    <a:lnTo>
                      <a:pt x="13738" y="1656"/>
                    </a:lnTo>
                    <a:cubicBezTo>
                      <a:pt x="14073" y="1656"/>
                      <a:pt x="14095" y="1604"/>
                      <a:pt x="14095" y="1172"/>
                    </a:cubicBezTo>
                    <a:cubicBezTo>
                      <a:pt x="14095" y="739"/>
                      <a:pt x="14073" y="684"/>
                      <a:pt x="13738" y="684"/>
                    </a:cubicBezTo>
                    <a:cubicBezTo>
                      <a:pt x="13401" y="684"/>
                      <a:pt x="13379" y="739"/>
                      <a:pt x="13379" y="1172"/>
                    </a:cubicBezTo>
                    <a:cubicBezTo>
                      <a:pt x="13379" y="1604"/>
                      <a:pt x="13401" y="1656"/>
                      <a:pt x="13738" y="1656"/>
                    </a:cubicBezTo>
                    <a:close/>
                    <a:moveTo>
                      <a:pt x="15159" y="547"/>
                    </a:moveTo>
                    <a:lnTo>
                      <a:pt x="15159" y="547"/>
                    </a:lnTo>
                    <a:cubicBezTo>
                      <a:pt x="15159" y="698"/>
                      <a:pt x="15159" y="698"/>
                      <a:pt x="15159" y="698"/>
                    </a:cubicBezTo>
                    <a:cubicBezTo>
                      <a:pt x="14831" y="698"/>
                      <a:pt x="14831" y="698"/>
                      <a:pt x="14831" y="698"/>
                    </a:cubicBezTo>
                    <a:cubicBezTo>
                      <a:pt x="14831" y="1796"/>
                      <a:pt x="14831" y="1796"/>
                      <a:pt x="14831" y="1796"/>
                    </a:cubicBezTo>
                    <a:cubicBezTo>
                      <a:pt x="14642" y="1796"/>
                      <a:pt x="14642" y="1796"/>
                      <a:pt x="14642" y="1796"/>
                    </a:cubicBezTo>
                    <a:cubicBezTo>
                      <a:pt x="14642" y="698"/>
                      <a:pt x="14642" y="698"/>
                      <a:pt x="14642" y="698"/>
                    </a:cubicBezTo>
                    <a:cubicBezTo>
                      <a:pt x="14450" y="698"/>
                      <a:pt x="14450" y="698"/>
                      <a:pt x="14450" y="698"/>
                    </a:cubicBezTo>
                    <a:cubicBezTo>
                      <a:pt x="14450" y="547"/>
                      <a:pt x="14450" y="547"/>
                      <a:pt x="14450" y="547"/>
                    </a:cubicBezTo>
                    <a:cubicBezTo>
                      <a:pt x="14642" y="547"/>
                      <a:pt x="14642" y="547"/>
                      <a:pt x="14642" y="547"/>
                    </a:cubicBezTo>
                    <a:cubicBezTo>
                      <a:pt x="14642" y="399"/>
                      <a:pt x="14642" y="399"/>
                      <a:pt x="14642" y="399"/>
                    </a:cubicBezTo>
                    <a:cubicBezTo>
                      <a:pt x="14642" y="92"/>
                      <a:pt x="14738" y="0"/>
                      <a:pt x="15045" y="0"/>
                    </a:cubicBezTo>
                    <a:cubicBezTo>
                      <a:pt x="15082" y="0"/>
                      <a:pt x="15123" y="0"/>
                      <a:pt x="15159" y="4"/>
                    </a:cubicBezTo>
                    <a:cubicBezTo>
                      <a:pt x="15159" y="155"/>
                      <a:pt x="15159" y="155"/>
                      <a:pt x="15159" y="155"/>
                    </a:cubicBezTo>
                    <a:cubicBezTo>
                      <a:pt x="15123" y="151"/>
                      <a:pt x="15082" y="151"/>
                      <a:pt x="15045" y="151"/>
                    </a:cubicBezTo>
                    <a:cubicBezTo>
                      <a:pt x="14856" y="151"/>
                      <a:pt x="14831" y="211"/>
                      <a:pt x="14831" y="377"/>
                    </a:cubicBezTo>
                    <a:cubicBezTo>
                      <a:pt x="14831" y="547"/>
                      <a:pt x="14831" y="547"/>
                      <a:pt x="14831" y="547"/>
                    </a:cubicBezTo>
                    <a:lnTo>
                      <a:pt x="15159" y="547"/>
                    </a:lnTo>
                    <a:close/>
                    <a:moveTo>
                      <a:pt x="16327" y="547"/>
                    </a:moveTo>
                    <a:lnTo>
                      <a:pt x="16327" y="547"/>
                    </a:lnTo>
                    <a:cubicBezTo>
                      <a:pt x="16320" y="702"/>
                      <a:pt x="16320" y="702"/>
                      <a:pt x="16320" y="702"/>
                    </a:cubicBezTo>
                    <a:cubicBezTo>
                      <a:pt x="16324" y="706"/>
                      <a:pt x="16324" y="706"/>
                      <a:pt x="16324" y="706"/>
                    </a:cubicBezTo>
                    <a:cubicBezTo>
                      <a:pt x="16390" y="569"/>
                      <a:pt x="16538" y="532"/>
                      <a:pt x="16678" y="532"/>
                    </a:cubicBezTo>
                    <a:cubicBezTo>
                      <a:pt x="16919" y="532"/>
                      <a:pt x="17026" y="650"/>
                      <a:pt x="17026" y="883"/>
                    </a:cubicBezTo>
                    <a:cubicBezTo>
                      <a:pt x="17026" y="976"/>
                      <a:pt x="17026" y="976"/>
                      <a:pt x="17026" y="976"/>
                    </a:cubicBezTo>
                    <a:cubicBezTo>
                      <a:pt x="16848" y="976"/>
                      <a:pt x="16848" y="976"/>
                      <a:pt x="16848" y="976"/>
                    </a:cubicBezTo>
                    <a:cubicBezTo>
                      <a:pt x="16848" y="891"/>
                      <a:pt x="16848" y="891"/>
                      <a:pt x="16848" y="891"/>
                    </a:cubicBezTo>
                    <a:cubicBezTo>
                      <a:pt x="16848" y="739"/>
                      <a:pt x="16797" y="684"/>
                      <a:pt x="16638" y="684"/>
                    </a:cubicBezTo>
                    <a:cubicBezTo>
                      <a:pt x="16405" y="684"/>
                      <a:pt x="16327" y="798"/>
                      <a:pt x="16335" y="1016"/>
                    </a:cubicBezTo>
                    <a:cubicBezTo>
                      <a:pt x="16335" y="1796"/>
                      <a:pt x="16335" y="1796"/>
                      <a:pt x="16335" y="1796"/>
                    </a:cubicBezTo>
                    <a:cubicBezTo>
                      <a:pt x="16146" y="1796"/>
                      <a:pt x="16146" y="1796"/>
                      <a:pt x="16146" y="1796"/>
                    </a:cubicBezTo>
                    <a:cubicBezTo>
                      <a:pt x="16146" y="547"/>
                      <a:pt x="16146" y="547"/>
                      <a:pt x="16146" y="547"/>
                    </a:cubicBezTo>
                    <a:lnTo>
                      <a:pt x="16327" y="547"/>
                    </a:lnTo>
                    <a:close/>
                    <a:moveTo>
                      <a:pt x="18294" y="1419"/>
                    </a:moveTo>
                    <a:lnTo>
                      <a:pt x="18294" y="1419"/>
                    </a:lnTo>
                    <a:cubicBezTo>
                      <a:pt x="18294" y="1464"/>
                      <a:pt x="18294" y="1464"/>
                      <a:pt x="18294" y="1464"/>
                    </a:cubicBezTo>
                    <a:cubicBezTo>
                      <a:pt x="18294" y="1792"/>
                      <a:pt x="18042" y="1811"/>
                      <a:pt x="17761" y="1811"/>
                    </a:cubicBezTo>
                    <a:cubicBezTo>
                      <a:pt x="17273" y="1811"/>
                      <a:pt x="17200" y="1648"/>
                      <a:pt x="17200" y="1172"/>
                    </a:cubicBezTo>
                    <a:cubicBezTo>
                      <a:pt x="17200" y="654"/>
                      <a:pt x="17314" y="532"/>
                      <a:pt x="17761" y="532"/>
                    </a:cubicBezTo>
                    <a:cubicBezTo>
                      <a:pt x="18168" y="532"/>
                      <a:pt x="18294" y="625"/>
                      <a:pt x="18294" y="1086"/>
                    </a:cubicBezTo>
                    <a:cubicBezTo>
                      <a:pt x="18294" y="1212"/>
                      <a:pt x="18294" y="1212"/>
                      <a:pt x="18294" y="1212"/>
                    </a:cubicBezTo>
                    <a:cubicBezTo>
                      <a:pt x="17395" y="1212"/>
                      <a:pt x="17395" y="1212"/>
                      <a:pt x="17395" y="1212"/>
                    </a:cubicBezTo>
                    <a:cubicBezTo>
                      <a:pt x="17395" y="1608"/>
                      <a:pt x="17425" y="1656"/>
                      <a:pt x="17761" y="1656"/>
                    </a:cubicBezTo>
                    <a:cubicBezTo>
                      <a:pt x="18020" y="1656"/>
                      <a:pt x="18101" y="1641"/>
                      <a:pt x="18101" y="1464"/>
                    </a:cubicBezTo>
                    <a:cubicBezTo>
                      <a:pt x="18101" y="1419"/>
                      <a:pt x="18101" y="1419"/>
                      <a:pt x="18101" y="1419"/>
                    </a:cubicBezTo>
                    <a:lnTo>
                      <a:pt x="18294" y="1419"/>
                    </a:lnTo>
                    <a:close/>
                    <a:moveTo>
                      <a:pt x="18101" y="1061"/>
                    </a:moveTo>
                    <a:lnTo>
                      <a:pt x="18101" y="1061"/>
                    </a:lnTo>
                    <a:cubicBezTo>
                      <a:pt x="18090" y="706"/>
                      <a:pt x="18046" y="684"/>
                      <a:pt x="17761" y="684"/>
                    </a:cubicBezTo>
                    <a:cubicBezTo>
                      <a:pt x="17421" y="684"/>
                      <a:pt x="17410" y="772"/>
                      <a:pt x="17395" y="1061"/>
                    </a:cubicBezTo>
                    <a:lnTo>
                      <a:pt x="18101" y="1061"/>
                    </a:lnTo>
                    <a:close/>
                    <a:moveTo>
                      <a:pt x="19591" y="872"/>
                    </a:moveTo>
                    <a:lnTo>
                      <a:pt x="19591" y="872"/>
                    </a:lnTo>
                    <a:cubicBezTo>
                      <a:pt x="19395" y="872"/>
                      <a:pt x="19395" y="872"/>
                      <a:pt x="19395" y="872"/>
                    </a:cubicBezTo>
                    <a:cubicBezTo>
                      <a:pt x="19395" y="824"/>
                      <a:pt x="19395" y="824"/>
                      <a:pt x="19395" y="824"/>
                    </a:cubicBezTo>
                    <a:cubicBezTo>
                      <a:pt x="19395" y="698"/>
                      <a:pt x="19299" y="698"/>
                      <a:pt x="19103" y="698"/>
                    </a:cubicBezTo>
                    <a:cubicBezTo>
                      <a:pt x="18866" y="698"/>
                      <a:pt x="18752" y="698"/>
                      <a:pt x="18752" y="850"/>
                    </a:cubicBezTo>
                    <a:cubicBezTo>
                      <a:pt x="18752" y="1075"/>
                      <a:pt x="18815" y="1057"/>
                      <a:pt x="19011" y="1068"/>
                    </a:cubicBezTo>
                    <a:cubicBezTo>
                      <a:pt x="19332" y="1086"/>
                      <a:pt x="19624" y="1038"/>
                      <a:pt x="19624" y="1445"/>
                    </a:cubicBezTo>
                    <a:cubicBezTo>
                      <a:pt x="19624" y="1796"/>
                      <a:pt x="19380" y="1811"/>
                      <a:pt x="19103" y="1811"/>
                    </a:cubicBezTo>
                    <a:cubicBezTo>
                      <a:pt x="18833" y="1811"/>
                      <a:pt x="18549" y="1796"/>
                      <a:pt x="18549" y="1519"/>
                    </a:cubicBezTo>
                    <a:cubicBezTo>
                      <a:pt x="18549" y="1401"/>
                      <a:pt x="18549" y="1401"/>
                      <a:pt x="18549" y="1401"/>
                    </a:cubicBezTo>
                    <a:cubicBezTo>
                      <a:pt x="18744" y="1401"/>
                      <a:pt x="18744" y="1401"/>
                      <a:pt x="18744" y="1401"/>
                    </a:cubicBezTo>
                    <a:cubicBezTo>
                      <a:pt x="18744" y="1497"/>
                      <a:pt x="18744" y="1497"/>
                      <a:pt x="18744" y="1497"/>
                    </a:cubicBezTo>
                    <a:cubicBezTo>
                      <a:pt x="18744" y="1619"/>
                      <a:pt x="18818" y="1645"/>
                      <a:pt x="19103" y="1645"/>
                    </a:cubicBezTo>
                    <a:cubicBezTo>
                      <a:pt x="19232" y="1645"/>
                      <a:pt x="19428" y="1670"/>
                      <a:pt x="19428" y="1452"/>
                    </a:cubicBezTo>
                    <a:cubicBezTo>
                      <a:pt x="19428" y="1216"/>
                      <a:pt x="19332" y="1260"/>
                      <a:pt x="19103" y="1245"/>
                    </a:cubicBezTo>
                    <a:cubicBezTo>
                      <a:pt x="18833" y="1227"/>
                      <a:pt x="18560" y="1257"/>
                      <a:pt x="18560" y="902"/>
                    </a:cubicBezTo>
                    <a:cubicBezTo>
                      <a:pt x="18560" y="540"/>
                      <a:pt x="18767" y="532"/>
                      <a:pt x="19103" y="532"/>
                    </a:cubicBezTo>
                    <a:cubicBezTo>
                      <a:pt x="19321" y="532"/>
                      <a:pt x="19591" y="543"/>
                      <a:pt x="19591" y="824"/>
                    </a:cubicBezTo>
                    <a:lnTo>
                      <a:pt x="19591" y="872"/>
                    </a:lnTo>
                    <a:close/>
                    <a:moveTo>
                      <a:pt x="20411" y="532"/>
                    </a:moveTo>
                    <a:lnTo>
                      <a:pt x="20411" y="532"/>
                    </a:lnTo>
                    <a:cubicBezTo>
                      <a:pt x="20877" y="532"/>
                      <a:pt x="20966" y="643"/>
                      <a:pt x="20966" y="1172"/>
                    </a:cubicBezTo>
                    <a:cubicBezTo>
                      <a:pt x="20966" y="1696"/>
                      <a:pt x="20877" y="1811"/>
                      <a:pt x="20411" y="1811"/>
                    </a:cubicBezTo>
                    <a:cubicBezTo>
                      <a:pt x="19949" y="1811"/>
                      <a:pt x="19857" y="1696"/>
                      <a:pt x="19857" y="1172"/>
                    </a:cubicBezTo>
                    <a:cubicBezTo>
                      <a:pt x="19857" y="643"/>
                      <a:pt x="19949" y="532"/>
                      <a:pt x="20411" y="532"/>
                    </a:cubicBezTo>
                    <a:close/>
                    <a:moveTo>
                      <a:pt x="20411" y="1656"/>
                    </a:moveTo>
                    <a:lnTo>
                      <a:pt x="20411" y="1656"/>
                    </a:lnTo>
                    <a:cubicBezTo>
                      <a:pt x="20748" y="1656"/>
                      <a:pt x="20770" y="1604"/>
                      <a:pt x="20770" y="1172"/>
                    </a:cubicBezTo>
                    <a:cubicBezTo>
                      <a:pt x="20770" y="739"/>
                      <a:pt x="20748" y="684"/>
                      <a:pt x="20411" y="684"/>
                    </a:cubicBezTo>
                    <a:cubicBezTo>
                      <a:pt x="20079" y="684"/>
                      <a:pt x="20053" y="739"/>
                      <a:pt x="20053" y="1172"/>
                    </a:cubicBezTo>
                    <a:cubicBezTo>
                      <a:pt x="20053" y="1604"/>
                      <a:pt x="20079" y="1656"/>
                      <a:pt x="20411" y="1656"/>
                    </a:cubicBezTo>
                    <a:close/>
                    <a:moveTo>
                      <a:pt x="22108" y="1630"/>
                    </a:moveTo>
                    <a:lnTo>
                      <a:pt x="22108" y="1630"/>
                    </a:lnTo>
                    <a:cubicBezTo>
                      <a:pt x="22104" y="1630"/>
                      <a:pt x="22104" y="1630"/>
                      <a:pt x="22104" y="1630"/>
                    </a:cubicBezTo>
                    <a:cubicBezTo>
                      <a:pt x="22037" y="1781"/>
                      <a:pt x="21879" y="1811"/>
                      <a:pt x="21712" y="1811"/>
                    </a:cubicBezTo>
                    <a:cubicBezTo>
                      <a:pt x="21383" y="1811"/>
                      <a:pt x="21265" y="1678"/>
                      <a:pt x="21265" y="1349"/>
                    </a:cubicBezTo>
                    <a:cubicBezTo>
                      <a:pt x="21265" y="547"/>
                      <a:pt x="21265" y="547"/>
                      <a:pt x="21265" y="547"/>
                    </a:cubicBezTo>
                    <a:cubicBezTo>
                      <a:pt x="21454" y="547"/>
                      <a:pt x="21454" y="547"/>
                      <a:pt x="21454" y="547"/>
                    </a:cubicBezTo>
                    <a:cubicBezTo>
                      <a:pt x="21454" y="1349"/>
                      <a:pt x="21454" y="1349"/>
                      <a:pt x="21454" y="1349"/>
                    </a:cubicBezTo>
                    <a:cubicBezTo>
                      <a:pt x="21454" y="1552"/>
                      <a:pt x="21468" y="1656"/>
                      <a:pt x="21708" y="1656"/>
                    </a:cubicBezTo>
                    <a:cubicBezTo>
                      <a:pt x="21975" y="1656"/>
                      <a:pt x="22111" y="1615"/>
                      <a:pt x="22111" y="1316"/>
                    </a:cubicBezTo>
                    <a:cubicBezTo>
                      <a:pt x="22111" y="547"/>
                      <a:pt x="22111" y="547"/>
                      <a:pt x="22111" y="547"/>
                    </a:cubicBezTo>
                    <a:cubicBezTo>
                      <a:pt x="22296" y="547"/>
                      <a:pt x="22296" y="547"/>
                      <a:pt x="22296" y="547"/>
                    </a:cubicBezTo>
                    <a:cubicBezTo>
                      <a:pt x="22296" y="1796"/>
                      <a:pt x="22296" y="1796"/>
                      <a:pt x="22296" y="1796"/>
                    </a:cubicBezTo>
                    <a:cubicBezTo>
                      <a:pt x="22108" y="1796"/>
                      <a:pt x="22108" y="1796"/>
                      <a:pt x="22108" y="1796"/>
                    </a:cubicBezTo>
                    <a:lnTo>
                      <a:pt x="22108" y="1630"/>
                    </a:lnTo>
                    <a:close/>
                    <a:moveTo>
                      <a:pt x="22802" y="547"/>
                    </a:moveTo>
                    <a:lnTo>
                      <a:pt x="22802" y="547"/>
                    </a:lnTo>
                    <a:cubicBezTo>
                      <a:pt x="22795" y="702"/>
                      <a:pt x="22795" y="702"/>
                      <a:pt x="22795" y="702"/>
                    </a:cubicBezTo>
                    <a:cubicBezTo>
                      <a:pt x="22799" y="706"/>
                      <a:pt x="22799" y="706"/>
                      <a:pt x="22799" y="706"/>
                    </a:cubicBezTo>
                    <a:cubicBezTo>
                      <a:pt x="22862" y="569"/>
                      <a:pt x="23013" y="532"/>
                      <a:pt x="23154" y="532"/>
                    </a:cubicBezTo>
                    <a:cubicBezTo>
                      <a:pt x="23394" y="532"/>
                      <a:pt x="23501" y="650"/>
                      <a:pt x="23501" y="883"/>
                    </a:cubicBezTo>
                    <a:cubicBezTo>
                      <a:pt x="23501" y="976"/>
                      <a:pt x="23501" y="976"/>
                      <a:pt x="23501" y="976"/>
                    </a:cubicBezTo>
                    <a:cubicBezTo>
                      <a:pt x="23324" y="976"/>
                      <a:pt x="23324" y="976"/>
                      <a:pt x="23324" y="976"/>
                    </a:cubicBezTo>
                    <a:cubicBezTo>
                      <a:pt x="23324" y="891"/>
                      <a:pt x="23324" y="891"/>
                      <a:pt x="23324" y="891"/>
                    </a:cubicBezTo>
                    <a:cubicBezTo>
                      <a:pt x="23324" y="739"/>
                      <a:pt x="23268" y="684"/>
                      <a:pt x="23113" y="684"/>
                    </a:cubicBezTo>
                    <a:cubicBezTo>
                      <a:pt x="22880" y="684"/>
                      <a:pt x="22802" y="798"/>
                      <a:pt x="22810" y="1016"/>
                    </a:cubicBezTo>
                    <a:cubicBezTo>
                      <a:pt x="22810" y="1796"/>
                      <a:pt x="22810" y="1796"/>
                      <a:pt x="22810" y="1796"/>
                    </a:cubicBezTo>
                    <a:cubicBezTo>
                      <a:pt x="22621" y="1796"/>
                      <a:pt x="22621" y="1796"/>
                      <a:pt x="22621" y="1796"/>
                    </a:cubicBezTo>
                    <a:cubicBezTo>
                      <a:pt x="22621" y="547"/>
                      <a:pt x="22621" y="547"/>
                      <a:pt x="22621" y="547"/>
                    </a:cubicBezTo>
                    <a:lnTo>
                      <a:pt x="22802" y="547"/>
                    </a:lnTo>
                    <a:close/>
                    <a:moveTo>
                      <a:pt x="24754" y="1345"/>
                    </a:moveTo>
                    <a:lnTo>
                      <a:pt x="24754" y="1345"/>
                    </a:lnTo>
                    <a:cubicBezTo>
                      <a:pt x="24754" y="1412"/>
                      <a:pt x="24754" y="1412"/>
                      <a:pt x="24754" y="1412"/>
                    </a:cubicBezTo>
                    <a:cubicBezTo>
                      <a:pt x="24754" y="1763"/>
                      <a:pt x="24521" y="1811"/>
                      <a:pt x="24222" y="1811"/>
                    </a:cubicBezTo>
                    <a:cubicBezTo>
                      <a:pt x="23704" y="1811"/>
                      <a:pt x="23667" y="1611"/>
                      <a:pt x="23667" y="1146"/>
                    </a:cubicBezTo>
                    <a:cubicBezTo>
                      <a:pt x="23667" y="739"/>
                      <a:pt x="23741" y="532"/>
                      <a:pt x="24192" y="532"/>
                    </a:cubicBezTo>
                    <a:cubicBezTo>
                      <a:pt x="24495" y="532"/>
                      <a:pt x="24732" y="565"/>
                      <a:pt x="24732" y="920"/>
                    </a:cubicBezTo>
                    <a:cubicBezTo>
                      <a:pt x="24732" y="953"/>
                      <a:pt x="24732" y="953"/>
                      <a:pt x="24732" y="953"/>
                    </a:cubicBezTo>
                    <a:cubicBezTo>
                      <a:pt x="24543" y="953"/>
                      <a:pt x="24543" y="953"/>
                      <a:pt x="24543" y="953"/>
                    </a:cubicBezTo>
                    <a:cubicBezTo>
                      <a:pt x="24543" y="917"/>
                      <a:pt x="24543" y="917"/>
                      <a:pt x="24543" y="917"/>
                    </a:cubicBezTo>
                    <a:cubicBezTo>
                      <a:pt x="24543" y="691"/>
                      <a:pt x="24421" y="684"/>
                      <a:pt x="24203" y="684"/>
                    </a:cubicBezTo>
                    <a:cubicBezTo>
                      <a:pt x="23871" y="684"/>
                      <a:pt x="23863" y="798"/>
                      <a:pt x="23863" y="1197"/>
                    </a:cubicBezTo>
                    <a:cubicBezTo>
                      <a:pt x="23863" y="1552"/>
                      <a:pt x="23878" y="1656"/>
                      <a:pt x="24244" y="1656"/>
                    </a:cubicBezTo>
                    <a:cubicBezTo>
                      <a:pt x="24480" y="1656"/>
                      <a:pt x="24565" y="1630"/>
                      <a:pt x="24565" y="1404"/>
                    </a:cubicBezTo>
                    <a:cubicBezTo>
                      <a:pt x="24565" y="1345"/>
                      <a:pt x="24565" y="1345"/>
                      <a:pt x="24565" y="1345"/>
                    </a:cubicBezTo>
                    <a:lnTo>
                      <a:pt x="24754" y="1345"/>
                    </a:lnTo>
                    <a:close/>
                    <a:moveTo>
                      <a:pt x="26088" y="1419"/>
                    </a:moveTo>
                    <a:lnTo>
                      <a:pt x="26088" y="1419"/>
                    </a:lnTo>
                    <a:cubicBezTo>
                      <a:pt x="26088" y="1464"/>
                      <a:pt x="26088" y="1464"/>
                      <a:pt x="26088" y="1464"/>
                    </a:cubicBezTo>
                    <a:cubicBezTo>
                      <a:pt x="26088" y="1792"/>
                      <a:pt x="25833" y="1811"/>
                      <a:pt x="25552" y="1811"/>
                    </a:cubicBezTo>
                    <a:cubicBezTo>
                      <a:pt x="25068" y="1811"/>
                      <a:pt x="24994" y="1648"/>
                      <a:pt x="24994" y="1172"/>
                    </a:cubicBezTo>
                    <a:cubicBezTo>
                      <a:pt x="24994" y="654"/>
                      <a:pt x="25109" y="532"/>
                      <a:pt x="25552" y="532"/>
                    </a:cubicBezTo>
                    <a:cubicBezTo>
                      <a:pt x="25959" y="532"/>
                      <a:pt x="26088" y="625"/>
                      <a:pt x="26088" y="1086"/>
                    </a:cubicBezTo>
                    <a:cubicBezTo>
                      <a:pt x="26088" y="1212"/>
                      <a:pt x="26088" y="1212"/>
                      <a:pt x="26088" y="1212"/>
                    </a:cubicBezTo>
                    <a:cubicBezTo>
                      <a:pt x="25186" y="1212"/>
                      <a:pt x="25186" y="1212"/>
                      <a:pt x="25186" y="1212"/>
                    </a:cubicBezTo>
                    <a:cubicBezTo>
                      <a:pt x="25186" y="1608"/>
                      <a:pt x="25216" y="1656"/>
                      <a:pt x="25552" y="1656"/>
                    </a:cubicBezTo>
                    <a:cubicBezTo>
                      <a:pt x="25811" y="1656"/>
                      <a:pt x="25892" y="1641"/>
                      <a:pt x="25892" y="1464"/>
                    </a:cubicBezTo>
                    <a:cubicBezTo>
                      <a:pt x="25892" y="1419"/>
                      <a:pt x="25892" y="1419"/>
                      <a:pt x="25892" y="1419"/>
                    </a:cubicBezTo>
                    <a:lnTo>
                      <a:pt x="26088" y="1419"/>
                    </a:lnTo>
                    <a:close/>
                    <a:moveTo>
                      <a:pt x="25892" y="1061"/>
                    </a:moveTo>
                    <a:lnTo>
                      <a:pt x="25892" y="1061"/>
                    </a:lnTo>
                    <a:cubicBezTo>
                      <a:pt x="25881" y="706"/>
                      <a:pt x="25841" y="684"/>
                      <a:pt x="25552" y="684"/>
                    </a:cubicBezTo>
                    <a:cubicBezTo>
                      <a:pt x="25212" y="684"/>
                      <a:pt x="25201" y="772"/>
                      <a:pt x="25186" y="1061"/>
                    </a:cubicBezTo>
                    <a:lnTo>
                      <a:pt x="25892" y="1061"/>
                    </a:lnTo>
                    <a:close/>
                    <a:moveTo>
                      <a:pt x="27382" y="872"/>
                    </a:moveTo>
                    <a:lnTo>
                      <a:pt x="27382" y="872"/>
                    </a:lnTo>
                    <a:cubicBezTo>
                      <a:pt x="27186" y="872"/>
                      <a:pt x="27186" y="872"/>
                      <a:pt x="27186" y="872"/>
                    </a:cubicBezTo>
                    <a:cubicBezTo>
                      <a:pt x="27186" y="824"/>
                      <a:pt x="27186" y="824"/>
                      <a:pt x="27186" y="824"/>
                    </a:cubicBezTo>
                    <a:cubicBezTo>
                      <a:pt x="27186" y="698"/>
                      <a:pt x="27093" y="698"/>
                      <a:pt x="26894" y="698"/>
                    </a:cubicBezTo>
                    <a:cubicBezTo>
                      <a:pt x="26657" y="698"/>
                      <a:pt x="26546" y="698"/>
                      <a:pt x="26546" y="850"/>
                    </a:cubicBezTo>
                    <a:cubicBezTo>
                      <a:pt x="26546" y="1075"/>
                      <a:pt x="26605" y="1057"/>
                      <a:pt x="26801" y="1068"/>
                    </a:cubicBezTo>
                    <a:cubicBezTo>
                      <a:pt x="27123" y="1086"/>
                      <a:pt x="27415" y="1038"/>
                      <a:pt x="27415" y="1445"/>
                    </a:cubicBezTo>
                    <a:cubicBezTo>
                      <a:pt x="27415" y="1796"/>
                      <a:pt x="27171" y="1811"/>
                      <a:pt x="26894" y="1811"/>
                    </a:cubicBezTo>
                    <a:cubicBezTo>
                      <a:pt x="26624" y="1811"/>
                      <a:pt x="26339" y="1796"/>
                      <a:pt x="26339" y="1519"/>
                    </a:cubicBezTo>
                    <a:cubicBezTo>
                      <a:pt x="26339" y="1401"/>
                      <a:pt x="26339" y="1401"/>
                      <a:pt x="26339" y="1401"/>
                    </a:cubicBezTo>
                    <a:cubicBezTo>
                      <a:pt x="26535" y="1401"/>
                      <a:pt x="26535" y="1401"/>
                      <a:pt x="26535" y="1401"/>
                    </a:cubicBezTo>
                    <a:cubicBezTo>
                      <a:pt x="26535" y="1497"/>
                      <a:pt x="26535" y="1497"/>
                      <a:pt x="26535" y="1497"/>
                    </a:cubicBezTo>
                    <a:cubicBezTo>
                      <a:pt x="26535" y="1619"/>
                      <a:pt x="26609" y="1645"/>
                      <a:pt x="26894" y="1645"/>
                    </a:cubicBezTo>
                    <a:cubicBezTo>
                      <a:pt x="27023" y="1645"/>
                      <a:pt x="27219" y="1670"/>
                      <a:pt x="27219" y="1452"/>
                    </a:cubicBezTo>
                    <a:cubicBezTo>
                      <a:pt x="27219" y="1216"/>
                      <a:pt x="27123" y="1260"/>
                      <a:pt x="26894" y="1245"/>
                    </a:cubicBezTo>
                    <a:cubicBezTo>
                      <a:pt x="26624" y="1227"/>
                      <a:pt x="26350" y="1257"/>
                      <a:pt x="26350" y="902"/>
                    </a:cubicBezTo>
                    <a:cubicBezTo>
                      <a:pt x="26350" y="540"/>
                      <a:pt x="26557" y="532"/>
                      <a:pt x="26894" y="532"/>
                    </a:cubicBezTo>
                    <a:cubicBezTo>
                      <a:pt x="27112" y="532"/>
                      <a:pt x="27382" y="543"/>
                      <a:pt x="27382" y="824"/>
                    </a:cubicBezTo>
                    <a:lnTo>
                      <a:pt x="27382" y="872"/>
                    </a:lnTo>
                    <a:close/>
                    <a:moveTo>
                      <a:pt x="27999" y="1796"/>
                    </a:moveTo>
                    <a:lnTo>
                      <a:pt x="27999" y="1796"/>
                    </a:lnTo>
                    <a:cubicBezTo>
                      <a:pt x="27788" y="1796"/>
                      <a:pt x="27788" y="1796"/>
                      <a:pt x="27788" y="1796"/>
                    </a:cubicBezTo>
                    <a:cubicBezTo>
                      <a:pt x="27788" y="1552"/>
                      <a:pt x="27788" y="1552"/>
                      <a:pt x="27788" y="1552"/>
                    </a:cubicBezTo>
                    <a:cubicBezTo>
                      <a:pt x="27999" y="1552"/>
                      <a:pt x="27999" y="1552"/>
                      <a:pt x="27999" y="1552"/>
                    </a:cubicBezTo>
                    <a:lnTo>
                      <a:pt x="27999" y="1796"/>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sp>
        <p:nvSpPr>
          <p:cNvPr id="63" name="Rectangle 62">
            <a:extLst>
              <a:ext uri="{FF2B5EF4-FFF2-40B4-BE49-F238E27FC236}">
                <a16:creationId xmlns:a16="http://schemas.microsoft.com/office/drawing/2014/main" id="{3861C86E-C6AF-C94E-924B-67F4579CBE4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13068196-E4BE-4BC3-A3EF-482B1D28E409}"/>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3" name="Picture 2" descr="A close up of a sign&#10;&#10;Description automatically generated">
            <a:extLst>
              <a:ext uri="{FF2B5EF4-FFF2-40B4-BE49-F238E27FC236}">
                <a16:creationId xmlns:a16="http://schemas.microsoft.com/office/drawing/2014/main" id="{A928711A-87B1-4917-9450-6AFC531F669C}"/>
              </a:ext>
            </a:extLst>
          </p:cNvPr>
          <p:cNvPicPr>
            <a:picLocks noChangeAspect="1"/>
          </p:cNvPicPr>
          <p:nvPr userDrawn="1"/>
        </p:nvPicPr>
        <p:blipFill>
          <a:blip r:embed="rId3"/>
          <a:stretch>
            <a:fillRect/>
          </a:stretch>
        </p:blipFill>
        <p:spPr>
          <a:xfrm>
            <a:off x="9675870" y="5972591"/>
            <a:ext cx="1824321" cy="536565"/>
          </a:xfrm>
          <a:prstGeom prst="rect">
            <a:avLst/>
          </a:prstGeom>
        </p:spPr>
      </p:pic>
    </p:spTree>
    <p:extLst>
      <p:ext uri="{BB962C8B-B14F-4D97-AF65-F5344CB8AC3E}">
        <p14:creationId xmlns:p14="http://schemas.microsoft.com/office/powerpoint/2010/main" val="3691568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1200"/>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solidFill>
                  <a:schemeClr val="bg1"/>
                </a:solidFill>
              </a:defRPr>
            </a:lvl1pPr>
          </a:lstStyle>
          <a:p>
            <a:r>
              <a:rPr lang="en-US" noProof="0"/>
              <a:t>Click to edit Master title style</a:t>
            </a:r>
            <a:endParaRPr lang="en-AU" noProof="0" dirty="0"/>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AC0178F7-2E7C-45E8-B321-31F21CAC4B4B}"/>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B7E2F0C3-262E-4A93-BD7A-0B7929D02C60}"/>
              </a:ext>
            </a:extLst>
          </p:cNvPr>
          <p:cNvPicPr>
            <a:picLocks noChangeAspect="1"/>
          </p:cNvPicPr>
          <p:nvPr userDrawn="1"/>
        </p:nvPicPr>
        <p:blipFill>
          <a:blip r:embed="rId3"/>
          <a:stretch>
            <a:fillRect/>
          </a:stretch>
        </p:blipFill>
        <p:spPr>
          <a:xfrm>
            <a:off x="9675870" y="5972591"/>
            <a:ext cx="1824321" cy="536565"/>
          </a:xfrm>
          <a:prstGeom prst="rect">
            <a:avLst/>
          </a:prstGeom>
        </p:spPr>
      </p:pic>
    </p:spTree>
    <p:extLst>
      <p:ext uri="{BB962C8B-B14F-4D97-AF65-F5344CB8AC3E}">
        <p14:creationId xmlns:p14="http://schemas.microsoft.com/office/powerpoint/2010/main" val="2950326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v2">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3E59F00-2362-174A-B3ED-F4ABFD1EF823}"/>
              </a:ext>
            </a:extLst>
          </p:cNvPr>
          <p:cNvGrpSpPr/>
          <p:nvPr userDrawn="1"/>
        </p:nvGrpSpPr>
        <p:grpSpPr>
          <a:xfrm>
            <a:off x="312687" y="2836786"/>
            <a:ext cx="10094056" cy="4030701"/>
            <a:chOff x="312687" y="2836786"/>
            <a:chExt cx="10094056" cy="4030701"/>
          </a:xfrm>
        </p:grpSpPr>
        <p:sp>
          <p:nvSpPr>
            <p:cNvPr id="40" name="Freeform 39">
              <a:extLst>
                <a:ext uri="{FF2B5EF4-FFF2-40B4-BE49-F238E27FC236}">
                  <a16:creationId xmlns:a16="http://schemas.microsoft.com/office/drawing/2014/main" id="{CA8DF6F5-8A32-614D-9D75-BDDADCDBB1BE}"/>
                </a:ext>
              </a:extLst>
            </p:cNvPr>
            <p:cNvSpPr>
              <a:spLocks noChangeArrowheads="1"/>
            </p:cNvSpPr>
            <p:nvPr/>
          </p:nvSpPr>
          <p:spPr bwMode="auto">
            <a:xfrm flipV="1">
              <a:off x="701952" y="5030982"/>
              <a:ext cx="9046047" cy="1836505"/>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42" name="Rectangle 41">
              <a:extLst>
                <a:ext uri="{FF2B5EF4-FFF2-40B4-BE49-F238E27FC236}">
                  <a16:creationId xmlns:a16="http://schemas.microsoft.com/office/drawing/2014/main" id="{9F08181F-6346-5142-A9D4-1B64444DD7A6}"/>
                </a:ext>
              </a:extLst>
            </p:cNvPr>
            <p:cNvSpPr/>
            <p:nvPr userDrawn="1"/>
          </p:nvSpPr>
          <p:spPr>
            <a:xfrm>
              <a:off x="312687" y="5024832"/>
              <a:ext cx="10094056" cy="1693015"/>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CD7697B7-F879-9143-ACC3-865993197AB3}"/>
                </a:ext>
              </a:extLst>
            </p:cNvPr>
            <p:cNvSpPr>
              <a:spLocks noChangeArrowheads="1"/>
            </p:cNvSpPr>
            <p:nvPr userDrawn="1"/>
          </p:nvSpPr>
          <p:spPr bwMode="auto">
            <a:xfrm>
              <a:off x="695325" y="2836786"/>
              <a:ext cx="9060746" cy="2261139"/>
            </a:xfrm>
            <a:custGeom>
              <a:avLst/>
              <a:gdLst>
                <a:gd name="connsiteX0" fmla="*/ 4134333 w 9060746"/>
                <a:gd name="connsiteY0" fmla="*/ 1146773 h 2261139"/>
                <a:gd name="connsiteX1" fmla="*/ 4072619 w 9060746"/>
                <a:gd name="connsiteY1" fmla="*/ 1146985 h 2261139"/>
                <a:gd name="connsiteX2" fmla="*/ 3828895 w 9060746"/>
                <a:gd name="connsiteY2" fmla="*/ 1336535 h 2261139"/>
                <a:gd name="connsiteX3" fmla="*/ 3828895 w 9060746"/>
                <a:gd name="connsiteY3" fmla="*/ 1638003 h 2261139"/>
                <a:gd name="connsiteX4" fmla="*/ 3977783 w 9060746"/>
                <a:gd name="connsiteY4" fmla="*/ 1807174 h 2261139"/>
                <a:gd name="connsiteX5" fmla="*/ 4140266 w 9060746"/>
                <a:gd name="connsiteY5" fmla="*/ 1830787 h 2261139"/>
                <a:gd name="connsiteX6" fmla="*/ 4357124 w 9060746"/>
                <a:gd name="connsiteY6" fmla="*/ 1692021 h 2261139"/>
                <a:gd name="connsiteX7" fmla="*/ 4404704 w 9060746"/>
                <a:gd name="connsiteY7" fmla="*/ 1492444 h 2261139"/>
                <a:gd name="connsiteX8" fmla="*/ 4394346 w 9060746"/>
                <a:gd name="connsiteY8" fmla="*/ 1394111 h 2261139"/>
                <a:gd name="connsiteX9" fmla="*/ 4299511 w 9060746"/>
                <a:gd name="connsiteY9" fmla="*/ 1214912 h 2261139"/>
                <a:gd name="connsiteX10" fmla="*/ 4134333 w 9060746"/>
                <a:gd name="connsiteY10" fmla="*/ 1146773 h 2261139"/>
                <a:gd name="connsiteX11" fmla="*/ 802354 w 9060746"/>
                <a:gd name="connsiteY11" fmla="*/ 1034773 h 2261139"/>
                <a:gd name="connsiteX12" fmla="*/ 494353 w 9060746"/>
                <a:gd name="connsiteY12" fmla="*/ 1298516 h 2261139"/>
                <a:gd name="connsiteX13" fmla="*/ 1066354 w 9060746"/>
                <a:gd name="connsiteY13" fmla="*/ 1298516 h 2261139"/>
                <a:gd name="connsiteX14" fmla="*/ 802354 w 9060746"/>
                <a:gd name="connsiteY14" fmla="*/ 1034773 h 2261139"/>
                <a:gd name="connsiteX15" fmla="*/ 8295261 w 9060746"/>
                <a:gd name="connsiteY15" fmla="*/ 1032302 h 2261139"/>
                <a:gd name="connsiteX16" fmla="*/ 8139558 w 9060746"/>
                <a:gd name="connsiteY16" fmla="*/ 1058753 h 2261139"/>
                <a:gd name="connsiteX17" fmla="*/ 7993903 w 9060746"/>
                <a:gd name="connsiteY17" fmla="*/ 1244501 h 2261139"/>
                <a:gd name="connsiteX18" fmla="*/ 7980308 w 9060746"/>
                <a:gd name="connsiteY18" fmla="*/ 1298542 h 2261139"/>
                <a:gd name="connsiteX19" fmla="*/ 8000376 w 9060746"/>
                <a:gd name="connsiteY19" fmla="*/ 1298542 h 2261139"/>
                <a:gd name="connsiteX20" fmla="*/ 8261261 w 9060746"/>
                <a:gd name="connsiteY20" fmla="*/ 1298542 h 2261139"/>
                <a:gd name="connsiteX21" fmla="*/ 8542538 w 9060746"/>
                <a:gd name="connsiteY21" fmla="*/ 1298542 h 2261139"/>
                <a:gd name="connsiteX22" fmla="*/ 8559369 w 9060746"/>
                <a:gd name="connsiteY22" fmla="*/ 1281715 h 2261139"/>
                <a:gd name="connsiteX23" fmla="*/ 8525382 w 9060746"/>
                <a:gd name="connsiteY23" fmla="*/ 1180104 h 2261139"/>
                <a:gd name="connsiteX24" fmla="*/ 8295261 w 9060746"/>
                <a:gd name="connsiteY24" fmla="*/ 1032302 h 2261139"/>
                <a:gd name="connsiteX25" fmla="*/ 5795213 w 9060746"/>
                <a:gd name="connsiteY25" fmla="*/ 768416 h 2261139"/>
                <a:gd name="connsiteX26" fmla="*/ 6299704 w 9060746"/>
                <a:gd name="connsiteY26" fmla="*/ 768416 h 2261139"/>
                <a:gd name="connsiteX27" fmla="*/ 6323327 w 9060746"/>
                <a:gd name="connsiteY27" fmla="*/ 785239 h 2261139"/>
                <a:gd name="connsiteX28" fmla="*/ 6594503 w 9060746"/>
                <a:gd name="connsiteY28" fmla="*/ 1485652 h 2261139"/>
                <a:gd name="connsiteX29" fmla="*/ 6624922 w 9060746"/>
                <a:gd name="connsiteY29" fmla="*/ 1600500 h 2261139"/>
                <a:gd name="connsiteX30" fmla="*/ 6628158 w 9060746"/>
                <a:gd name="connsiteY30" fmla="*/ 1610853 h 2261139"/>
                <a:gd name="connsiteX31" fmla="*/ 6790604 w 9060746"/>
                <a:gd name="connsiteY31" fmla="*/ 1167312 h 2261139"/>
                <a:gd name="connsiteX32" fmla="*/ 6932988 w 9060746"/>
                <a:gd name="connsiteY32" fmla="*/ 788798 h 2261139"/>
                <a:gd name="connsiteX33" fmla="*/ 6963406 w 9060746"/>
                <a:gd name="connsiteY33" fmla="*/ 768416 h 2261139"/>
                <a:gd name="connsiteX34" fmla="*/ 7451070 w 9060746"/>
                <a:gd name="connsiteY34" fmla="*/ 768416 h 2261139"/>
                <a:gd name="connsiteX35" fmla="*/ 7471134 w 9060746"/>
                <a:gd name="connsiteY35" fmla="*/ 771651 h 2261139"/>
                <a:gd name="connsiteX36" fmla="*/ 7437479 w 9060746"/>
                <a:gd name="connsiteY36" fmla="*/ 846060 h 2261139"/>
                <a:gd name="connsiteX37" fmla="*/ 7068252 w 9060746"/>
                <a:gd name="connsiteY37" fmla="*/ 1651293 h 2261139"/>
                <a:gd name="connsiteX38" fmla="*/ 6831378 w 9060746"/>
                <a:gd name="connsiteY38" fmla="*/ 2179595 h 2261139"/>
                <a:gd name="connsiteX39" fmla="*/ 6787368 w 9060746"/>
                <a:gd name="connsiteY39" fmla="*/ 2206447 h 2261139"/>
                <a:gd name="connsiteX40" fmla="*/ 6441764 w 9060746"/>
                <a:gd name="connsiteY40" fmla="*/ 2206447 h 2261139"/>
                <a:gd name="connsiteX41" fmla="*/ 6414906 w 9060746"/>
                <a:gd name="connsiteY41" fmla="*/ 2189624 h 2261139"/>
                <a:gd name="connsiteX42" fmla="*/ 5835663 w 9060746"/>
                <a:gd name="connsiteY42" fmla="*/ 907205 h 2261139"/>
                <a:gd name="connsiteX43" fmla="*/ 5781622 w 9060746"/>
                <a:gd name="connsiteY43" fmla="*/ 785239 h 2261139"/>
                <a:gd name="connsiteX44" fmla="*/ 5774826 w 9060746"/>
                <a:gd name="connsiteY44" fmla="*/ 771651 h 2261139"/>
                <a:gd name="connsiteX45" fmla="*/ 5795213 w 9060746"/>
                <a:gd name="connsiteY45" fmla="*/ 768416 h 2261139"/>
                <a:gd name="connsiteX46" fmla="*/ 1588183 w 9060746"/>
                <a:gd name="connsiteY46" fmla="*/ 768416 h 2261139"/>
                <a:gd name="connsiteX47" fmla="*/ 1612130 w 9060746"/>
                <a:gd name="connsiteY47" fmla="*/ 768416 h 2261139"/>
                <a:gd name="connsiteX48" fmla="*/ 2109826 w 9060746"/>
                <a:gd name="connsiteY48" fmla="*/ 768416 h 2261139"/>
                <a:gd name="connsiteX49" fmla="*/ 2140244 w 9060746"/>
                <a:gd name="connsiteY49" fmla="*/ 788798 h 2261139"/>
                <a:gd name="connsiteX50" fmla="*/ 2397506 w 9060746"/>
                <a:gd name="connsiteY50" fmla="*/ 1458477 h 2261139"/>
                <a:gd name="connsiteX51" fmla="*/ 2445076 w 9060746"/>
                <a:gd name="connsiteY51" fmla="*/ 1604059 h 2261139"/>
                <a:gd name="connsiteX52" fmla="*/ 2448311 w 9060746"/>
                <a:gd name="connsiteY52" fmla="*/ 1593707 h 2261139"/>
                <a:gd name="connsiteX53" fmla="*/ 2522739 w 9060746"/>
                <a:gd name="connsiteY53" fmla="*/ 1373715 h 2261139"/>
                <a:gd name="connsiteX54" fmla="*/ 2749583 w 9060746"/>
                <a:gd name="connsiteY54" fmla="*/ 788798 h 2261139"/>
                <a:gd name="connsiteX55" fmla="*/ 2776765 w 9060746"/>
                <a:gd name="connsiteY55" fmla="*/ 768416 h 2261139"/>
                <a:gd name="connsiteX56" fmla="*/ 3264430 w 9060746"/>
                <a:gd name="connsiteY56" fmla="*/ 768416 h 2261139"/>
                <a:gd name="connsiteX57" fmla="*/ 3284493 w 9060746"/>
                <a:gd name="connsiteY57" fmla="*/ 768416 h 2261139"/>
                <a:gd name="connsiteX58" fmla="*/ 3271225 w 9060746"/>
                <a:gd name="connsiteY58" fmla="*/ 798827 h 2261139"/>
                <a:gd name="connsiteX59" fmla="*/ 2966394 w 9060746"/>
                <a:gd name="connsiteY59" fmla="*/ 1475300 h 2261139"/>
                <a:gd name="connsiteX60" fmla="*/ 2641500 w 9060746"/>
                <a:gd name="connsiteY60" fmla="*/ 2189624 h 2261139"/>
                <a:gd name="connsiteX61" fmla="*/ 2614318 w 9060746"/>
                <a:gd name="connsiteY61" fmla="*/ 2206447 h 2261139"/>
                <a:gd name="connsiteX62" fmla="*/ 2255446 w 9060746"/>
                <a:gd name="connsiteY62" fmla="*/ 2206447 h 2261139"/>
                <a:gd name="connsiteX63" fmla="*/ 2228263 w 9060746"/>
                <a:gd name="connsiteY63" fmla="*/ 2189624 h 2261139"/>
                <a:gd name="connsiteX64" fmla="*/ 1594979 w 9060746"/>
                <a:gd name="connsiteY64" fmla="*/ 785239 h 2261139"/>
                <a:gd name="connsiteX65" fmla="*/ 1588183 w 9060746"/>
                <a:gd name="connsiteY65" fmla="*/ 768416 h 2261139"/>
                <a:gd name="connsiteX66" fmla="*/ 4065821 w 9060746"/>
                <a:gd name="connsiteY66" fmla="*/ 724542 h 2261139"/>
                <a:gd name="connsiteX67" fmla="*/ 4641307 w 9060746"/>
                <a:gd name="connsiteY67" fmla="*/ 917326 h 2261139"/>
                <a:gd name="connsiteX68" fmla="*/ 4898624 w 9060746"/>
                <a:gd name="connsiteY68" fmla="*/ 1370498 h 2261139"/>
                <a:gd name="connsiteX69" fmla="*/ 4722548 w 9060746"/>
                <a:gd name="connsiteY69" fmla="*/ 1986373 h 2261139"/>
                <a:gd name="connsiteX70" fmla="*/ 4438366 w 9060746"/>
                <a:gd name="connsiteY70" fmla="*/ 2192742 h 2261139"/>
                <a:gd name="connsiteX71" fmla="*/ 4093010 w 9060746"/>
                <a:gd name="connsiteY71" fmla="*/ 2260670 h 2261139"/>
                <a:gd name="connsiteX72" fmla="*/ 3822098 w 9060746"/>
                <a:gd name="connsiteY72" fmla="*/ 2213121 h 2261139"/>
                <a:gd name="connsiteX73" fmla="*/ 3317497 w 9060746"/>
                <a:gd name="connsiteY73" fmla="*/ 1641237 h 2261139"/>
                <a:gd name="connsiteX74" fmla="*/ 3713669 w 9060746"/>
                <a:gd name="connsiteY74" fmla="*/ 815759 h 2261139"/>
                <a:gd name="connsiteX75" fmla="*/ 4065821 w 9060746"/>
                <a:gd name="connsiteY75" fmla="*/ 724542 h 2261139"/>
                <a:gd name="connsiteX76" fmla="*/ 8320616 w 9060746"/>
                <a:gd name="connsiteY76" fmla="*/ 721317 h 2261139"/>
                <a:gd name="connsiteX77" fmla="*/ 8545774 w 9060746"/>
                <a:gd name="connsiteY77" fmla="*/ 757480 h 2261139"/>
                <a:gd name="connsiteX78" fmla="*/ 9006368 w 9060746"/>
                <a:gd name="connsiteY78" fmla="*/ 1207286 h 2261139"/>
                <a:gd name="connsiteX79" fmla="*/ 9060746 w 9060746"/>
                <a:gd name="connsiteY79" fmla="*/ 1501764 h 2261139"/>
                <a:gd name="connsiteX80" fmla="*/ 9060746 w 9060746"/>
                <a:gd name="connsiteY80" fmla="*/ 1566161 h 2261139"/>
                <a:gd name="connsiteX81" fmla="*/ 9040355 w 9060746"/>
                <a:gd name="connsiteY81" fmla="*/ 1586548 h 2261139"/>
                <a:gd name="connsiteX82" fmla="*/ 8661004 w 9060746"/>
                <a:gd name="connsiteY82" fmla="*/ 1586548 h 2261139"/>
                <a:gd name="connsiteX83" fmla="*/ 8515348 w 9060746"/>
                <a:gd name="connsiteY83" fmla="*/ 1586548 h 2261139"/>
                <a:gd name="connsiteX84" fmla="*/ 7993903 w 9060746"/>
                <a:gd name="connsiteY84" fmla="*/ 1586548 h 2261139"/>
                <a:gd name="connsiteX85" fmla="*/ 7969951 w 9060746"/>
                <a:gd name="connsiteY85" fmla="*/ 1610171 h 2261139"/>
                <a:gd name="connsiteX86" fmla="*/ 8051194 w 9060746"/>
                <a:gd name="connsiteY86" fmla="*/ 1837016 h 2261139"/>
                <a:gd name="connsiteX87" fmla="*/ 8186815 w 9060746"/>
                <a:gd name="connsiteY87" fmla="*/ 1918240 h 2261139"/>
                <a:gd name="connsiteX88" fmla="*/ 8447700 w 9060746"/>
                <a:gd name="connsiteY88" fmla="*/ 1904649 h 2261139"/>
                <a:gd name="connsiteX89" fmla="*/ 8596592 w 9060746"/>
                <a:gd name="connsiteY89" fmla="*/ 1776179 h 2261139"/>
                <a:gd name="connsiteX90" fmla="*/ 8620220 w 9060746"/>
                <a:gd name="connsiteY90" fmla="*/ 1765824 h 2261139"/>
                <a:gd name="connsiteX91" fmla="*/ 8969145 w 9060746"/>
                <a:gd name="connsiteY91" fmla="*/ 1908209 h 2261139"/>
                <a:gd name="connsiteX92" fmla="*/ 8979503 w 9060746"/>
                <a:gd name="connsiteY92" fmla="*/ 1935068 h 2261139"/>
                <a:gd name="connsiteX93" fmla="*/ 8705024 w 9060746"/>
                <a:gd name="connsiteY93" fmla="*/ 2189095 h 2261139"/>
                <a:gd name="connsiteX94" fmla="*/ 8420511 w 9060746"/>
                <a:gd name="connsiteY94" fmla="*/ 2256728 h 2261139"/>
                <a:gd name="connsiteX95" fmla="*/ 8068349 w 9060746"/>
                <a:gd name="connsiteY95" fmla="*/ 2233105 h 2261139"/>
                <a:gd name="connsiteX96" fmla="*/ 7563735 w 9060746"/>
                <a:gd name="connsiteY96" fmla="*/ 1843812 h 2261139"/>
                <a:gd name="connsiteX97" fmla="*/ 7492525 w 9060746"/>
                <a:gd name="connsiteY97" fmla="*/ 1542538 h 2261139"/>
                <a:gd name="connsiteX98" fmla="*/ 7543343 w 9060746"/>
                <a:gd name="connsiteY98" fmla="*/ 1207286 h 2261139"/>
                <a:gd name="connsiteX99" fmla="*/ 8095214 w 9060746"/>
                <a:gd name="connsiteY99" fmla="*/ 743888 h 2261139"/>
                <a:gd name="connsiteX100" fmla="*/ 8320616 w 9060746"/>
                <a:gd name="connsiteY100" fmla="*/ 721317 h 2261139"/>
                <a:gd name="connsiteX101" fmla="*/ 812384 w 9060746"/>
                <a:gd name="connsiteY101" fmla="*/ 719899 h 2261139"/>
                <a:gd name="connsiteX102" fmla="*/ 1221972 w 9060746"/>
                <a:gd name="connsiteY102" fmla="*/ 831869 h 2261139"/>
                <a:gd name="connsiteX103" fmla="*/ 1516708 w 9060746"/>
                <a:gd name="connsiteY103" fmla="*/ 1210493 h 2261139"/>
                <a:gd name="connsiteX104" fmla="*/ 1570737 w 9060746"/>
                <a:gd name="connsiteY104" fmla="*/ 1522131 h 2261139"/>
                <a:gd name="connsiteX105" fmla="*/ 1570737 w 9060746"/>
                <a:gd name="connsiteY105" fmla="*/ 1572938 h 2261139"/>
                <a:gd name="connsiteX106" fmla="*/ 1557149 w 9060746"/>
                <a:gd name="connsiteY106" fmla="*/ 1589766 h 2261139"/>
                <a:gd name="connsiteX107" fmla="*/ 1536767 w 9060746"/>
                <a:gd name="connsiteY107" fmla="*/ 1589766 h 2261139"/>
                <a:gd name="connsiteX108" fmla="*/ 511177 w 9060746"/>
                <a:gd name="connsiteY108" fmla="*/ 1589766 h 2261139"/>
                <a:gd name="connsiteX109" fmla="*/ 490794 w 9060746"/>
                <a:gd name="connsiteY109" fmla="*/ 1589766 h 2261139"/>
                <a:gd name="connsiteX110" fmla="*/ 480765 w 9060746"/>
                <a:gd name="connsiteY110" fmla="*/ 1599797 h 2261139"/>
                <a:gd name="connsiteX111" fmla="*/ 612765 w 9060746"/>
                <a:gd name="connsiteY111" fmla="*/ 1881015 h 2261139"/>
                <a:gd name="connsiteX112" fmla="*/ 741530 w 9060746"/>
                <a:gd name="connsiteY112" fmla="*/ 1925026 h 2261139"/>
                <a:gd name="connsiteX113" fmla="*/ 954736 w 9060746"/>
                <a:gd name="connsiteY113" fmla="*/ 1904639 h 2261139"/>
                <a:gd name="connsiteX114" fmla="*/ 1103560 w 9060746"/>
                <a:gd name="connsiteY114" fmla="*/ 1776165 h 2261139"/>
                <a:gd name="connsiteX115" fmla="*/ 1133972 w 9060746"/>
                <a:gd name="connsiteY115" fmla="*/ 1765810 h 2261139"/>
                <a:gd name="connsiteX116" fmla="*/ 1479502 w 9060746"/>
                <a:gd name="connsiteY116" fmla="*/ 1908199 h 2261139"/>
                <a:gd name="connsiteX117" fmla="*/ 1489531 w 9060746"/>
                <a:gd name="connsiteY117" fmla="*/ 1931822 h 2261139"/>
                <a:gd name="connsiteX118" fmla="*/ 1262737 w 9060746"/>
                <a:gd name="connsiteY118" fmla="*/ 2165469 h 2261139"/>
                <a:gd name="connsiteX119" fmla="*/ 968324 w 9060746"/>
                <a:gd name="connsiteY119" fmla="*/ 2253492 h 2261139"/>
                <a:gd name="connsiteX120" fmla="*/ 761589 w 9060746"/>
                <a:gd name="connsiteY120" fmla="*/ 2260287 h 2261139"/>
                <a:gd name="connsiteX121" fmla="*/ 247176 w 9060746"/>
                <a:gd name="connsiteY121" fmla="*/ 2070651 h 2261139"/>
                <a:gd name="connsiteX122" fmla="*/ 17147 w 9060746"/>
                <a:gd name="connsiteY122" fmla="*/ 1674228 h 2261139"/>
                <a:gd name="connsiteX123" fmla="*/ 0 w 9060746"/>
                <a:gd name="connsiteY123" fmla="*/ 1569378 h 2261139"/>
                <a:gd name="connsiteX124" fmla="*/ 0 w 9060746"/>
                <a:gd name="connsiteY124" fmla="*/ 1437345 h 2261139"/>
                <a:gd name="connsiteX125" fmla="*/ 17147 w 9060746"/>
                <a:gd name="connsiteY125" fmla="*/ 1335731 h 2261139"/>
                <a:gd name="connsiteX126" fmla="*/ 585589 w 9060746"/>
                <a:gd name="connsiteY126" fmla="*/ 747082 h 2261139"/>
                <a:gd name="connsiteX127" fmla="*/ 812384 w 9060746"/>
                <a:gd name="connsiteY127" fmla="*/ 719899 h 2261139"/>
                <a:gd name="connsiteX128" fmla="*/ 5155921 w 9060746"/>
                <a:gd name="connsiteY128" fmla="*/ 0 h 2261139"/>
                <a:gd name="connsiteX129" fmla="*/ 5345795 w 9060746"/>
                <a:gd name="connsiteY129" fmla="*/ 0 h 2261139"/>
                <a:gd name="connsiteX130" fmla="*/ 5366208 w 9060746"/>
                <a:gd name="connsiteY130" fmla="*/ 0 h 2261139"/>
                <a:gd name="connsiteX131" fmla="*/ 5630606 w 9060746"/>
                <a:gd name="connsiteY131" fmla="*/ 3235 h 2261139"/>
                <a:gd name="connsiteX132" fmla="*/ 5664628 w 9060746"/>
                <a:gd name="connsiteY132" fmla="*/ 33646 h 2261139"/>
                <a:gd name="connsiteX133" fmla="*/ 5664628 w 9060746"/>
                <a:gd name="connsiteY133" fmla="*/ 1664864 h 2261139"/>
                <a:gd name="connsiteX134" fmla="*/ 5664628 w 9060746"/>
                <a:gd name="connsiteY134" fmla="*/ 2179594 h 2261139"/>
                <a:gd name="connsiteX135" fmla="*/ 5637411 w 9060746"/>
                <a:gd name="connsiteY135" fmla="*/ 2206447 h 2261139"/>
                <a:gd name="connsiteX136" fmla="*/ 5176334 w 9060746"/>
                <a:gd name="connsiteY136" fmla="*/ 2206447 h 2261139"/>
                <a:gd name="connsiteX137" fmla="*/ 5152681 w 9060746"/>
                <a:gd name="connsiteY137" fmla="*/ 2182829 h 2261139"/>
                <a:gd name="connsiteX138" fmla="*/ 5152681 w 9060746"/>
                <a:gd name="connsiteY138" fmla="*/ 23617 h 2261139"/>
                <a:gd name="connsiteX139" fmla="*/ 5155921 w 9060746"/>
                <a:gd name="connsiteY139" fmla="*/ 0 h 226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60746" h="2261139">
                  <a:moveTo>
                    <a:pt x="4134333" y="1146773"/>
                  </a:moveTo>
                  <a:cubicBezTo>
                    <a:pt x="4114372" y="1145206"/>
                    <a:pt x="4093819" y="1145368"/>
                    <a:pt x="4072619" y="1146985"/>
                  </a:cubicBezTo>
                  <a:cubicBezTo>
                    <a:pt x="3950919" y="1160571"/>
                    <a:pt x="3869354" y="1224940"/>
                    <a:pt x="3828895" y="1336535"/>
                  </a:cubicBezTo>
                  <a:cubicBezTo>
                    <a:pt x="3794910" y="1434868"/>
                    <a:pt x="3794910" y="1536435"/>
                    <a:pt x="3828895" y="1638003"/>
                  </a:cubicBezTo>
                  <a:cubicBezTo>
                    <a:pt x="3852523" y="1715634"/>
                    <a:pt x="3900102" y="1776768"/>
                    <a:pt x="3977783" y="1807174"/>
                  </a:cubicBezTo>
                  <a:cubicBezTo>
                    <a:pt x="4032160" y="1830787"/>
                    <a:pt x="4086213" y="1837580"/>
                    <a:pt x="4140266" y="1830787"/>
                  </a:cubicBezTo>
                  <a:cubicBezTo>
                    <a:pt x="4238661" y="1820436"/>
                    <a:pt x="4309869" y="1776768"/>
                    <a:pt x="4357124" y="1692021"/>
                  </a:cubicBezTo>
                  <a:cubicBezTo>
                    <a:pt x="4391110" y="1627652"/>
                    <a:pt x="4401143" y="1560048"/>
                    <a:pt x="4404704" y="1492444"/>
                  </a:cubicBezTo>
                  <a:cubicBezTo>
                    <a:pt x="4401143" y="1458481"/>
                    <a:pt x="4397907" y="1428075"/>
                    <a:pt x="4394346" y="1394111"/>
                  </a:cubicBezTo>
                  <a:cubicBezTo>
                    <a:pt x="4380752" y="1326507"/>
                    <a:pt x="4353888" y="1262138"/>
                    <a:pt x="4299511" y="1214912"/>
                  </a:cubicBezTo>
                  <a:cubicBezTo>
                    <a:pt x="4248776" y="1171730"/>
                    <a:pt x="4194217" y="1151473"/>
                    <a:pt x="4134333" y="1146773"/>
                  </a:cubicBezTo>
                  <a:close/>
                  <a:moveTo>
                    <a:pt x="802354" y="1034773"/>
                  </a:moveTo>
                  <a:cubicBezTo>
                    <a:pt x="609530" y="1024741"/>
                    <a:pt x="511177" y="1146095"/>
                    <a:pt x="494353" y="1298516"/>
                  </a:cubicBezTo>
                  <a:cubicBezTo>
                    <a:pt x="683942" y="1298516"/>
                    <a:pt x="876766" y="1298516"/>
                    <a:pt x="1066354" y="1298516"/>
                  </a:cubicBezTo>
                  <a:cubicBezTo>
                    <a:pt x="1076383" y="1173278"/>
                    <a:pt x="941148" y="1038332"/>
                    <a:pt x="802354" y="1034773"/>
                  </a:cubicBezTo>
                  <a:close/>
                  <a:moveTo>
                    <a:pt x="8295261" y="1032302"/>
                  </a:moveTo>
                  <a:cubicBezTo>
                    <a:pt x="8241107" y="1028491"/>
                    <a:pt x="8186532" y="1038366"/>
                    <a:pt x="8139558" y="1058753"/>
                  </a:cubicBezTo>
                  <a:cubicBezTo>
                    <a:pt x="8058315" y="1095967"/>
                    <a:pt x="8017531" y="1163277"/>
                    <a:pt x="7993903" y="1244501"/>
                  </a:cubicBezTo>
                  <a:cubicBezTo>
                    <a:pt x="7990342" y="1261328"/>
                    <a:pt x="7987106" y="1278155"/>
                    <a:pt x="7980308" y="1298542"/>
                  </a:cubicBezTo>
                  <a:cubicBezTo>
                    <a:pt x="7990342" y="1298542"/>
                    <a:pt x="7997140" y="1298542"/>
                    <a:pt x="8000376" y="1298542"/>
                  </a:cubicBezTo>
                  <a:cubicBezTo>
                    <a:pt x="8088741" y="1298542"/>
                    <a:pt x="8173221" y="1298542"/>
                    <a:pt x="8261261" y="1298542"/>
                  </a:cubicBezTo>
                  <a:cubicBezTo>
                    <a:pt x="8356099" y="1298542"/>
                    <a:pt x="8447700" y="1298542"/>
                    <a:pt x="8542538" y="1298542"/>
                  </a:cubicBezTo>
                  <a:cubicBezTo>
                    <a:pt x="8555808" y="1298542"/>
                    <a:pt x="8562929" y="1295306"/>
                    <a:pt x="8559369" y="1281715"/>
                  </a:cubicBezTo>
                  <a:cubicBezTo>
                    <a:pt x="8545774" y="1247737"/>
                    <a:pt x="8542538" y="1210522"/>
                    <a:pt x="8525382" y="1180104"/>
                  </a:cubicBezTo>
                  <a:cubicBezTo>
                    <a:pt x="8474605" y="1083023"/>
                    <a:pt x="8385518" y="1038654"/>
                    <a:pt x="8295261" y="1032302"/>
                  </a:cubicBezTo>
                  <a:close/>
                  <a:moveTo>
                    <a:pt x="5795213" y="768416"/>
                  </a:moveTo>
                  <a:cubicBezTo>
                    <a:pt x="5961219" y="768416"/>
                    <a:pt x="6130462" y="768416"/>
                    <a:pt x="6299704" y="768416"/>
                  </a:cubicBezTo>
                  <a:cubicBezTo>
                    <a:pt x="6310059" y="768416"/>
                    <a:pt x="6320091" y="771651"/>
                    <a:pt x="6323327" y="785239"/>
                  </a:cubicBezTo>
                  <a:cubicBezTo>
                    <a:pt x="6414906" y="1018818"/>
                    <a:pt x="6502925" y="1252073"/>
                    <a:pt x="6594503" y="1485652"/>
                  </a:cubicBezTo>
                  <a:cubicBezTo>
                    <a:pt x="6607771" y="1522857"/>
                    <a:pt x="6614566" y="1563296"/>
                    <a:pt x="6624922" y="1600500"/>
                  </a:cubicBezTo>
                  <a:cubicBezTo>
                    <a:pt x="6624922" y="1604059"/>
                    <a:pt x="6628158" y="1607294"/>
                    <a:pt x="6628158" y="1610853"/>
                  </a:cubicBezTo>
                  <a:cubicBezTo>
                    <a:pt x="6668931" y="1458477"/>
                    <a:pt x="6733004" y="1312894"/>
                    <a:pt x="6790604" y="1167312"/>
                  </a:cubicBezTo>
                  <a:cubicBezTo>
                    <a:pt x="6834614" y="1039199"/>
                    <a:pt x="6885419" y="913999"/>
                    <a:pt x="6932988" y="788798"/>
                  </a:cubicBezTo>
                  <a:cubicBezTo>
                    <a:pt x="6939784" y="775210"/>
                    <a:pt x="6946579" y="768416"/>
                    <a:pt x="6963406" y="768416"/>
                  </a:cubicBezTo>
                  <a:cubicBezTo>
                    <a:pt x="7125853" y="768416"/>
                    <a:pt x="7288300" y="768416"/>
                    <a:pt x="7451070" y="768416"/>
                  </a:cubicBezTo>
                  <a:cubicBezTo>
                    <a:pt x="7457542" y="768416"/>
                    <a:pt x="7461102" y="771651"/>
                    <a:pt x="7471134" y="771651"/>
                  </a:cubicBezTo>
                  <a:cubicBezTo>
                    <a:pt x="7457542" y="798827"/>
                    <a:pt x="7447511" y="822443"/>
                    <a:pt x="7437479" y="846060"/>
                  </a:cubicBezTo>
                  <a:cubicBezTo>
                    <a:pt x="7315482" y="1113608"/>
                    <a:pt x="7193485" y="1384068"/>
                    <a:pt x="7068252" y="1651293"/>
                  </a:cubicBezTo>
                  <a:cubicBezTo>
                    <a:pt x="6990589" y="1827609"/>
                    <a:pt x="6909042" y="2003602"/>
                    <a:pt x="6831378" y="2179595"/>
                  </a:cubicBezTo>
                  <a:cubicBezTo>
                    <a:pt x="6821023" y="2199653"/>
                    <a:pt x="6810991" y="2206447"/>
                    <a:pt x="6787368" y="2206447"/>
                  </a:cubicBezTo>
                  <a:cubicBezTo>
                    <a:pt x="6672167" y="2206447"/>
                    <a:pt x="6556966" y="2206447"/>
                    <a:pt x="6441764" y="2206447"/>
                  </a:cubicBezTo>
                  <a:cubicBezTo>
                    <a:pt x="6428497" y="2206447"/>
                    <a:pt x="6418142" y="2203212"/>
                    <a:pt x="6414906" y="2189624"/>
                  </a:cubicBezTo>
                  <a:cubicBezTo>
                    <a:pt x="6221717" y="1763229"/>
                    <a:pt x="6028852" y="1333276"/>
                    <a:pt x="5835663" y="907205"/>
                  </a:cubicBezTo>
                  <a:cubicBezTo>
                    <a:pt x="5818836" y="866442"/>
                    <a:pt x="5798773" y="826002"/>
                    <a:pt x="5781622" y="785239"/>
                  </a:cubicBezTo>
                  <a:cubicBezTo>
                    <a:pt x="5778386" y="781680"/>
                    <a:pt x="5778386" y="778445"/>
                    <a:pt x="5774826" y="771651"/>
                  </a:cubicBezTo>
                  <a:cubicBezTo>
                    <a:pt x="5781622" y="771651"/>
                    <a:pt x="5788417" y="768416"/>
                    <a:pt x="5795213" y="768416"/>
                  </a:cubicBezTo>
                  <a:close/>
                  <a:moveTo>
                    <a:pt x="1588183" y="768416"/>
                  </a:moveTo>
                  <a:cubicBezTo>
                    <a:pt x="1598539" y="768416"/>
                    <a:pt x="1605334" y="768416"/>
                    <a:pt x="1612130" y="768416"/>
                  </a:cubicBezTo>
                  <a:cubicBezTo>
                    <a:pt x="1777813" y="768416"/>
                    <a:pt x="1943820" y="768416"/>
                    <a:pt x="2109826" y="768416"/>
                  </a:cubicBezTo>
                  <a:cubicBezTo>
                    <a:pt x="2126653" y="768416"/>
                    <a:pt x="2133449" y="771651"/>
                    <a:pt x="2140244" y="788798"/>
                  </a:cubicBezTo>
                  <a:cubicBezTo>
                    <a:pt x="2225027" y="1012024"/>
                    <a:pt x="2312723" y="1235250"/>
                    <a:pt x="2397506" y="1458477"/>
                  </a:cubicBezTo>
                  <a:cubicBezTo>
                    <a:pt x="2414334" y="1506034"/>
                    <a:pt x="2427924" y="1556826"/>
                    <a:pt x="2445076" y="1604059"/>
                  </a:cubicBezTo>
                  <a:cubicBezTo>
                    <a:pt x="2445076" y="1600500"/>
                    <a:pt x="2445076" y="1597265"/>
                    <a:pt x="2448311" y="1593707"/>
                  </a:cubicBezTo>
                  <a:cubicBezTo>
                    <a:pt x="2461903" y="1516063"/>
                    <a:pt x="2495880" y="1444889"/>
                    <a:pt x="2522739" y="1373715"/>
                  </a:cubicBezTo>
                  <a:cubicBezTo>
                    <a:pt x="2597167" y="1177664"/>
                    <a:pt x="2675155" y="981613"/>
                    <a:pt x="2749583" y="788798"/>
                  </a:cubicBezTo>
                  <a:cubicBezTo>
                    <a:pt x="2753142" y="771651"/>
                    <a:pt x="2763174" y="768416"/>
                    <a:pt x="2776765" y="768416"/>
                  </a:cubicBezTo>
                  <a:cubicBezTo>
                    <a:pt x="2939212" y="768416"/>
                    <a:pt x="3101983" y="768416"/>
                    <a:pt x="3264430" y="768416"/>
                  </a:cubicBezTo>
                  <a:cubicBezTo>
                    <a:pt x="3267666" y="768416"/>
                    <a:pt x="3274461" y="768416"/>
                    <a:pt x="3284493" y="768416"/>
                  </a:cubicBezTo>
                  <a:cubicBezTo>
                    <a:pt x="3281257" y="781680"/>
                    <a:pt x="3278021" y="788798"/>
                    <a:pt x="3271225" y="798827"/>
                  </a:cubicBezTo>
                  <a:cubicBezTo>
                    <a:pt x="3169615" y="1025612"/>
                    <a:pt x="3068005" y="1252073"/>
                    <a:pt x="2966394" y="1475300"/>
                  </a:cubicBezTo>
                  <a:cubicBezTo>
                    <a:pt x="2857988" y="1715672"/>
                    <a:pt x="2749583" y="1952810"/>
                    <a:pt x="2641500" y="2189624"/>
                  </a:cubicBezTo>
                  <a:cubicBezTo>
                    <a:pt x="2634381" y="2203212"/>
                    <a:pt x="2627909" y="2206447"/>
                    <a:pt x="2614318" y="2206447"/>
                  </a:cubicBezTo>
                  <a:cubicBezTo>
                    <a:pt x="2495880" y="2206447"/>
                    <a:pt x="2373884" y="2206447"/>
                    <a:pt x="2255446" y="2206447"/>
                  </a:cubicBezTo>
                  <a:cubicBezTo>
                    <a:pt x="2241855" y="2206447"/>
                    <a:pt x="2235059" y="2203212"/>
                    <a:pt x="2228263" y="2189624"/>
                  </a:cubicBezTo>
                  <a:cubicBezTo>
                    <a:pt x="2018247" y="1722466"/>
                    <a:pt x="1804995" y="1255308"/>
                    <a:pt x="1594979" y="785239"/>
                  </a:cubicBezTo>
                  <a:cubicBezTo>
                    <a:pt x="1591743" y="781680"/>
                    <a:pt x="1591743" y="778445"/>
                    <a:pt x="1588183" y="768416"/>
                  </a:cubicBezTo>
                  <a:close/>
                  <a:moveTo>
                    <a:pt x="4065821" y="724542"/>
                  </a:moveTo>
                  <a:cubicBezTo>
                    <a:pt x="4282680" y="714191"/>
                    <a:pt x="4475588" y="775326"/>
                    <a:pt x="4641307" y="917326"/>
                  </a:cubicBezTo>
                  <a:cubicBezTo>
                    <a:pt x="4783721" y="1035714"/>
                    <a:pt x="4871760" y="1187742"/>
                    <a:pt x="4898624" y="1370498"/>
                  </a:cubicBezTo>
                  <a:cubicBezTo>
                    <a:pt x="4932610" y="1604039"/>
                    <a:pt x="4874996" y="1807174"/>
                    <a:pt x="4722548" y="1986373"/>
                  </a:cubicBezTo>
                  <a:cubicBezTo>
                    <a:pt x="4644867" y="2077913"/>
                    <a:pt x="4546471" y="2145517"/>
                    <a:pt x="4438366" y="2192742"/>
                  </a:cubicBezTo>
                  <a:cubicBezTo>
                    <a:pt x="4329936" y="2240292"/>
                    <a:pt x="4218270" y="2260670"/>
                    <a:pt x="4093010" y="2260670"/>
                  </a:cubicBezTo>
                  <a:cubicBezTo>
                    <a:pt x="4008532" y="2260670"/>
                    <a:pt x="3913697" y="2247084"/>
                    <a:pt x="3822098" y="2213121"/>
                  </a:cubicBezTo>
                  <a:cubicBezTo>
                    <a:pt x="3554423" y="2111553"/>
                    <a:pt x="3378347" y="1925562"/>
                    <a:pt x="3317497" y="1641237"/>
                  </a:cubicBezTo>
                  <a:cubicBezTo>
                    <a:pt x="3246289" y="1312922"/>
                    <a:pt x="3412332" y="968110"/>
                    <a:pt x="3713669" y="815759"/>
                  </a:cubicBezTo>
                  <a:cubicBezTo>
                    <a:pt x="3825658" y="758506"/>
                    <a:pt x="3940561" y="727777"/>
                    <a:pt x="4065821" y="724542"/>
                  </a:cubicBezTo>
                  <a:close/>
                  <a:moveTo>
                    <a:pt x="8320616" y="721317"/>
                  </a:moveTo>
                  <a:cubicBezTo>
                    <a:pt x="8395992" y="723421"/>
                    <a:pt x="8471328" y="735313"/>
                    <a:pt x="8545774" y="757480"/>
                  </a:cubicBezTo>
                  <a:cubicBezTo>
                    <a:pt x="8776233" y="828348"/>
                    <a:pt x="8925125" y="984001"/>
                    <a:pt x="9006368" y="1207286"/>
                  </a:cubicBezTo>
                  <a:cubicBezTo>
                    <a:pt x="9040355" y="1302102"/>
                    <a:pt x="9057186" y="1400153"/>
                    <a:pt x="9060746" y="1501764"/>
                  </a:cubicBezTo>
                  <a:cubicBezTo>
                    <a:pt x="9060746" y="1522151"/>
                    <a:pt x="9060746" y="1542538"/>
                    <a:pt x="9060746" y="1566161"/>
                  </a:cubicBezTo>
                  <a:cubicBezTo>
                    <a:pt x="9060746" y="1586548"/>
                    <a:pt x="9060746" y="1586548"/>
                    <a:pt x="9040355" y="1586548"/>
                  </a:cubicBezTo>
                  <a:cubicBezTo>
                    <a:pt x="8911531" y="1586548"/>
                    <a:pt x="8786267" y="1586548"/>
                    <a:pt x="8661004" y="1586548"/>
                  </a:cubicBezTo>
                  <a:cubicBezTo>
                    <a:pt x="8610186" y="1586548"/>
                    <a:pt x="8562929" y="1586548"/>
                    <a:pt x="8515348" y="1586548"/>
                  </a:cubicBezTo>
                  <a:cubicBezTo>
                    <a:pt x="8342504" y="1586548"/>
                    <a:pt x="8166423" y="1586548"/>
                    <a:pt x="7993903" y="1586548"/>
                  </a:cubicBezTo>
                  <a:cubicBezTo>
                    <a:pt x="7969951" y="1586548"/>
                    <a:pt x="7969951" y="1586548"/>
                    <a:pt x="7969951" y="1610171"/>
                  </a:cubicBezTo>
                  <a:cubicBezTo>
                    <a:pt x="7973511" y="1694631"/>
                    <a:pt x="7993903" y="1772619"/>
                    <a:pt x="8051194" y="1837016"/>
                  </a:cubicBezTo>
                  <a:cubicBezTo>
                    <a:pt x="8088741" y="1881026"/>
                    <a:pt x="8132761" y="1904649"/>
                    <a:pt x="8186815" y="1918240"/>
                  </a:cubicBezTo>
                  <a:cubicBezTo>
                    <a:pt x="8274856" y="1941863"/>
                    <a:pt x="8359659" y="1935068"/>
                    <a:pt x="8447700" y="1904649"/>
                  </a:cubicBezTo>
                  <a:cubicBezTo>
                    <a:pt x="8511788" y="1881026"/>
                    <a:pt x="8562929" y="1837016"/>
                    <a:pt x="8596592" y="1776179"/>
                  </a:cubicBezTo>
                  <a:cubicBezTo>
                    <a:pt x="8603389" y="1762588"/>
                    <a:pt x="8610186" y="1759028"/>
                    <a:pt x="8620220" y="1765824"/>
                  </a:cubicBezTo>
                  <a:cubicBezTo>
                    <a:pt x="8739010" y="1813393"/>
                    <a:pt x="8853916" y="1860639"/>
                    <a:pt x="8969145" y="1908209"/>
                  </a:cubicBezTo>
                  <a:cubicBezTo>
                    <a:pt x="8989537" y="1914681"/>
                    <a:pt x="8989537" y="1914681"/>
                    <a:pt x="8979503" y="1935068"/>
                  </a:cubicBezTo>
                  <a:cubicBezTo>
                    <a:pt x="8921565" y="2053506"/>
                    <a:pt x="8826727" y="2134730"/>
                    <a:pt x="8705024" y="2189095"/>
                  </a:cubicBezTo>
                  <a:cubicBezTo>
                    <a:pt x="8616984" y="2229545"/>
                    <a:pt x="8518909" y="2249932"/>
                    <a:pt x="8420511" y="2256728"/>
                  </a:cubicBezTo>
                  <a:cubicBezTo>
                    <a:pt x="8302044" y="2263524"/>
                    <a:pt x="8183578" y="2260288"/>
                    <a:pt x="8068349" y="2233105"/>
                  </a:cubicBezTo>
                  <a:cubicBezTo>
                    <a:pt x="7844687" y="2175504"/>
                    <a:pt x="7668606" y="2057065"/>
                    <a:pt x="7563735" y="1843812"/>
                  </a:cubicBezTo>
                  <a:cubicBezTo>
                    <a:pt x="7519714" y="1748996"/>
                    <a:pt x="7496086" y="1647385"/>
                    <a:pt x="7492525" y="1542538"/>
                  </a:cubicBezTo>
                  <a:cubicBezTo>
                    <a:pt x="7485728" y="1427336"/>
                    <a:pt x="7502883" y="1315693"/>
                    <a:pt x="7543343" y="1207286"/>
                  </a:cubicBezTo>
                  <a:cubicBezTo>
                    <a:pt x="7644978" y="957142"/>
                    <a:pt x="7831093" y="804726"/>
                    <a:pt x="8095214" y="743888"/>
                  </a:cubicBezTo>
                  <a:cubicBezTo>
                    <a:pt x="8169822" y="726899"/>
                    <a:pt x="8245239" y="719213"/>
                    <a:pt x="8320616" y="721317"/>
                  </a:cubicBezTo>
                  <a:close/>
                  <a:moveTo>
                    <a:pt x="812384" y="719899"/>
                  </a:moveTo>
                  <a:cubicBezTo>
                    <a:pt x="957972" y="723459"/>
                    <a:pt x="1096766" y="753878"/>
                    <a:pt x="1221972" y="831869"/>
                  </a:cubicBezTo>
                  <a:cubicBezTo>
                    <a:pt x="1367560" y="919891"/>
                    <a:pt x="1462355" y="1048364"/>
                    <a:pt x="1516708" y="1210493"/>
                  </a:cubicBezTo>
                  <a:cubicBezTo>
                    <a:pt x="1550355" y="1308871"/>
                    <a:pt x="1567502" y="1413721"/>
                    <a:pt x="1570737" y="1522131"/>
                  </a:cubicBezTo>
                  <a:cubicBezTo>
                    <a:pt x="1570737" y="1538959"/>
                    <a:pt x="1570737" y="1556110"/>
                    <a:pt x="1570737" y="1572938"/>
                  </a:cubicBezTo>
                  <a:cubicBezTo>
                    <a:pt x="1570737" y="1582970"/>
                    <a:pt x="1567502" y="1589766"/>
                    <a:pt x="1557149" y="1589766"/>
                  </a:cubicBezTo>
                  <a:cubicBezTo>
                    <a:pt x="1550355" y="1589766"/>
                    <a:pt x="1543884" y="1589766"/>
                    <a:pt x="1536767" y="1589766"/>
                  </a:cubicBezTo>
                  <a:cubicBezTo>
                    <a:pt x="1195119" y="1589766"/>
                    <a:pt x="853148" y="1589766"/>
                    <a:pt x="511177" y="1589766"/>
                  </a:cubicBezTo>
                  <a:cubicBezTo>
                    <a:pt x="504383" y="1589766"/>
                    <a:pt x="497589" y="1586529"/>
                    <a:pt x="490794" y="1589766"/>
                  </a:cubicBezTo>
                  <a:cubicBezTo>
                    <a:pt x="487559" y="1593002"/>
                    <a:pt x="480765" y="1596561"/>
                    <a:pt x="480765" y="1599797"/>
                  </a:cubicBezTo>
                  <a:cubicBezTo>
                    <a:pt x="484000" y="1715003"/>
                    <a:pt x="514736" y="1813381"/>
                    <a:pt x="612765" y="1881015"/>
                  </a:cubicBezTo>
                  <a:cubicBezTo>
                    <a:pt x="653530" y="1908199"/>
                    <a:pt x="693971" y="1921467"/>
                    <a:pt x="741530" y="1925026"/>
                  </a:cubicBezTo>
                  <a:cubicBezTo>
                    <a:pt x="812384" y="1935058"/>
                    <a:pt x="887119" y="1931822"/>
                    <a:pt x="954736" y="1904639"/>
                  </a:cubicBezTo>
                  <a:cubicBezTo>
                    <a:pt x="1022354" y="1881015"/>
                    <a:pt x="1069913" y="1837004"/>
                    <a:pt x="1103560" y="1776165"/>
                  </a:cubicBezTo>
                  <a:cubicBezTo>
                    <a:pt x="1113913" y="1762574"/>
                    <a:pt x="1117148" y="1759014"/>
                    <a:pt x="1133972" y="1765810"/>
                  </a:cubicBezTo>
                  <a:cubicBezTo>
                    <a:pt x="1249148" y="1813381"/>
                    <a:pt x="1364325" y="1860628"/>
                    <a:pt x="1479502" y="1908199"/>
                  </a:cubicBezTo>
                  <a:cubicBezTo>
                    <a:pt x="1499561" y="1914671"/>
                    <a:pt x="1499561" y="1914671"/>
                    <a:pt x="1489531" y="1931822"/>
                  </a:cubicBezTo>
                  <a:cubicBezTo>
                    <a:pt x="1441972" y="2036672"/>
                    <a:pt x="1364325" y="2111103"/>
                    <a:pt x="1262737" y="2165469"/>
                  </a:cubicBezTo>
                  <a:cubicBezTo>
                    <a:pt x="1171178" y="2215953"/>
                    <a:pt x="1069913" y="2243136"/>
                    <a:pt x="968324" y="2253492"/>
                  </a:cubicBezTo>
                  <a:cubicBezTo>
                    <a:pt x="897148" y="2256728"/>
                    <a:pt x="829530" y="2263524"/>
                    <a:pt x="761589" y="2260287"/>
                  </a:cubicBezTo>
                  <a:cubicBezTo>
                    <a:pt x="568765" y="2249932"/>
                    <a:pt x="392765" y="2195889"/>
                    <a:pt x="247176" y="2070651"/>
                  </a:cubicBezTo>
                  <a:cubicBezTo>
                    <a:pt x="121970" y="1965478"/>
                    <a:pt x="47558" y="1830208"/>
                    <a:pt x="17147" y="1674228"/>
                  </a:cubicBezTo>
                  <a:cubicBezTo>
                    <a:pt x="10029" y="1640572"/>
                    <a:pt x="6794" y="1603357"/>
                    <a:pt x="0" y="1569378"/>
                  </a:cubicBezTo>
                  <a:cubicBezTo>
                    <a:pt x="0" y="1525367"/>
                    <a:pt x="0" y="1481356"/>
                    <a:pt x="0" y="1437345"/>
                  </a:cubicBezTo>
                  <a:cubicBezTo>
                    <a:pt x="6794" y="1403689"/>
                    <a:pt x="6794" y="1369710"/>
                    <a:pt x="17147" y="1335731"/>
                  </a:cubicBezTo>
                  <a:cubicBezTo>
                    <a:pt x="88000" y="1024741"/>
                    <a:pt x="277588" y="828309"/>
                    <a:pt x="585589" y="747082"/>
                  </a:cubicBezTo>
                  <a:cubicBezTo>
                    <a:pt x="660001" y="726695"/>
                    <a:pt x="734736" y="719899"/>
                    <a:pt x="812384" y="719899"/>
                  </a:cubicBezTo>
                  <a:close/>
                  <a:moveTo>
                    <a:pt x="5155921" y="0"/>
                  </a:moveTo>
                  <a:cubicBezTo>
                    <a:pt x="5220401" y="0"/>
                    <a:pt x="5281640" y="0"/>
                    <a:pt x="5345795" y="0"/>
                  </a:cubicBezTo>
                  <a:cubicBezTo>
                    <a:pt x="5352600" y="0"/>
                    <a:pt x="5359404" y="0"/>
                    <a:pt x="5366208" y="0"/>
                  </a:cubicBezTo>
                  <a:cubicBezTo>
                    <a:pt x="5454341" y="3235"/>
                    <a:pt x="5542474" y="0"/>
                    <a:pt x="5630606" y="3235"/>
                  </a:cubicBezTo>
                  <a:cubicBezTo>
                    <a:pt x="5664628" y="3235"/>
                    <a:pt x="5664628" y="-3559"/>
                    <a:pt x="5664628" y="33646"/>
                  </a:cubicBezTo>
                  <a:cubicBezTo>
                    <a:pt x="5664628" y="575229"/>
                    <a:pt x="5664628" y="1120370"/>
                    <a:pt x="5664628" y="1664864"/>
                  </a:cubicBezTo>
                  <a:cubicBezTo>
                    <a:pt x="5664628" y="1837627"/>
                    <a:pt x="5664628" y="2010066"/>
                    <a:pt x="5664628" y="2179594"/>
                  </a:cubicBezTo>
                  <a:cubicBezTo>
                    <a:pt x="5664628" y="2206447"/>
                    <a:pt x="5664628" y="2206447"/>
                    <a:pt x="5637411" y="2206447"/>
                  </a:cubicBezTo>
                  <a:cubicBezTo>
                    <a:pt x="5485123" y="2206447"/>
                    <a:pt x="5328947" y="2206447"/>
                    <a:pt x="5176334" y="2206447"/>
                  </a:cubicBezTo>
                  <a:cubicBezTo>
                    <a:pt x="5152681" y="2206447"/>
                    <a:pt x="5152681" y="2206447"/>
                    <a:pt x="5152681" y="2182829"/>
                  </a:cubicBezTo>
                  <a:cubicBezTo>
                    <a:pt x="5152681" y="1462014"/>
                    <a:pt x="5152681" y="741198"/>
                    <a:pt x="5152681" y="23617"/>
                  </a:cubicBezTo>
                  <a:cubicBezTo>
                    <a:pt x="5152681" y="13588"/>
                    <a:pt x="5152681" y="6794"/>
                    <a:pt x="5155921" y="0"/>
                  </a:cubicBezTo>
                  <a:close/>
                </a:path>
              </a:pathLst>
            </a:custGeom>
            <a:gradFill>
              <a:gsLst>
                <a:gs pos="0">
                  <a:schemeClr val="accent6">
                    <a:alpha val="50000"/>
                  </a:schemeClr>
                </a:gs>
                <a:gs pos="50000">
                  <a:schemeClr val="accent5">
                    <a:alpha val="50000"/>
                  </a:schemeClr>
                </a:gs>
                <a:gs pos="100000">
                  <a:schemeClr val="accent2">
                    <a:alpha val="50000"/>
                  </a:schemeClr>
                </a:gs>
              </a:gsLst>
              <a:lin ang="0" scaled="0"/>
            </a:gradFill>
            <a:ln>
              <a:noFill/>
            </a:ln>
            <a:effectLst/>
          </p:spPr>
          <p:txBody>
            <a:bodyPr wrap="square" anchor="ctr">
              <a:noAutofit/>
            </a:bodyPr>
            <a:lstStyle/>
            <a:p>
              <a:endParaRPr lang="en-US" dirty="0"/>
            </a:p>
          </p:txBody>
        </p:sp>
      </p:gr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2399"/>
          </a:xfrm>
        </p:spPr>
        <p:txBody>
          <a:bodyPr wrap="square">
            <a:spAutoFit/>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gradFill>
                  <a:gsLst>
                    <a:gs pos="50000">
                      <a:schemeClr val="accent5"/>
                    </a:gs>
                    <a:gs pos="0">
                      <a:schemeClr val="accent6"/>
                    </a:gs>
                    <a:gs pos="100000">
                      <a:schemeClr val="accent2"/>
                    </a:gs>
                  </a:gsLst>
                  <a:lin ang="0" scaled="0"/>
                </a:gradFill>
              </a:defRPr>
            </a:lvl1pPr>
          </a:lstStyle>
          <a:p>
            <a:r>
              <a:rPr lang="en-US" noProof="0"/>
              <a:t>Click to edit Master title style</a:t>
            </a:r>
            <a:endParaRPr lang="en-AU" noProof="0" dirty="0"/>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A8581BCD-09AB-4803-81C7-6E2403E29D21}"/>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5DCA4263-AAC7-4465-98F0-6ED037CBDEBF}"/>
              </a:ext>
            </a:extLst>
          </p:cNvPr>
          <p:cNvPicPr>
            <a:picLocks noChangeAspect="1"/>
          </p:cNvPicPr>
          <p:nvPr userDrawn="1"/>
        </p:nvPicPr>
        <p:blipFill>
          <a:blip r:embed="rId3"/>
          <a:stretch>
            <a:fillRect/>
          </a:stretch>
        </p:blipFill>
        <p:spPr>
          <a:xfrm>
            <a:off x="9675870" y="5972591"/>
            <a:ext cx="1824321" cy="536565"/>
          </a:xfrm>
          <a:prstGeom prst="rect">
            <a:avLst/>
          </a:prstGeom>
        </p:spPr>
      </p:pic>
    </p:spTree>
    <p:extLst>
      <p:ext uri="{BB962C8B-B14F-4D97-AF65-F5344CB8AC3E}">
        <p14:creationId xmlns:p14="http://schemas.microsoft.com/office/powerpoint/2010/main" val="289673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1200"/>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AE514DDE-49A3-45DF-9324-C8167A872E1D}"/>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6" name="Picture 5" descr="A close up of a sign&#10;&#10;Description automatically generated">
            <a:extLst>
              <a:ext uri="{FF2B5EF4-FFF2-40B4-BE49-F238E27FC236}">
                <a16:creationId xmlns:a16="http://schemas.microsoft.com/office/drawing/2014/main" id="{3B8249CF-C24B-4EED-9627-4A6E3C4FE49F}"/>
              </a:ext>
            </a:extLst>
          </p:cNvPr>
          <p:cNvPicPr>
            <a:picLocks noChangeAspect="1"/>
          </p:cNvPicPr>
          <p:nvPr userDrawn="1"/>
        </p:nvPicPr>
        <p:blipFill>
          <a:blip r:embed="rId3"/>
          <a:stretch>
            <a:fillRect/>
          </a:stretch>
        </p:blipFill>
        <p:spPr>
          <a:xfrm>
            <a:off x="9670767" y="5889236"/>
            <a:ext cx="1824321" cy="536565"/>
          </a:xfrm>
          <a:prstGeom prst="rect">
            <a:avLst/>
          </a:prstGeom>
        </p:spPr>
      </p:pic>
    </p:spTree>
    <p:extLst>
      <p:ext uri="{BB962C8B-B14F-4D97-AF65-F5344CB8AC3E}">
        <p14:creationId xmlns:p14="http://schemas.microsoft.com/office/powerpoint/2010/main" val="3337330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3096601"/>
            <a:ext cx="9297761"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2143828"/>
            <a:ext cx="9297761" cy="720197"/>
          </a:xfrm>
        </p:spPr>
        <p:txBody>
          <a:bodyPr wrap="square" tIns="0" bIns="0">
            <a:spAutoFit/>
          </a:bodyPr>
          <a:lstStyle>
            <a:lvl1pPr>
              <a:defRPr sz="5200">
                <a:solidFill>
                  <a:schemeClr val="bg1"/>
                </a:solidFill>
              </a:defRPr>
            </a:lvl1pPr>
          </a:lstStyle>
          <a:p>
            <a:r>
              <a:rPr lang="en-US" noProof="0"/>
              <a:t>Click to edit Master title style</a:t>
            </a:r>
            <a:endParaRPr lang="en-AU" noProof="0" dirty="0"/>
          </a:p>
        </p:txBody>
      </p:sp>
      <p:sp>
        <p:nvSpPr>
          <p:cNvPr id="38" name="Rectangle 37">
            <a:extLst>
              <a:ext uri="{FF2B5EF4-FFF2-40B4-BE49-F238E27FC236}">
                <a16:creationId xmlns:a16="http://schemas.microsoft.com/office/drawing/2014/main" id="{D08EEC83-9A48-6D43-902D-B5EF63FA0C69}"/>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019B2F09-7DFF-44A5-8DE0-75B112F18DC4}"/>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1806EB7E-556B-4863-A133-8D6A6EB06047}"/>
              </a:ext>
            </a:extLst>
          </p:cNvPr>
          <p:cNvPicPr>
            <a:picLocks noChangeAspect="1"/>
          </p:cNvPicPr>
          <p:nvPr userDrawn="1"/>
        </p:nvPicPr>
        <p:blipFill>
          <a:blip r:embed="rId3"/>
          <a:stretch>
            <a:fillRect/>
          </a:stretch>
        </p:blipFill>
        <p:spPr>
          <a:xfrm>
            <a:off x="9675870" y="5972591"/>
            <a:ext cx="1824321" cy="536565"/>
          </a:xfrm>
          <a:prstGeom prst="rect">
            <a:avLst/>
          </a:prstGeom>
        </p:spPr>
      </p:pic>
    </p:spTree>
    <p:extLst>
      <p:ext uri="{BB962C8B-B14F-4D97-AF65-F5344CB8AC3E}">
        <p14:creationId xmlns:p14="http://schemas.microsoft.com/office/powerpoint/2010/main" val="1521671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2 with image">
    <p:spTree>
      <p:nvGrpSpPr>
        <p:cNvPr id="1" name=""/>
        <p:cNvGrpSpPr/>
        <p:nvPr/>
      </p:nvGrpSpPr>
      <p:grpSpPr>
        <a:xfrm>
          <a:off x="0" y="0"/>
          <a:ext cx="0" cy="0"/>
          <a:chOff x="0" y="0"/>
          <a:chExt cx="0" cy="0"/>
        </a:xfrm>
      </p:grpSpPr>
      <p:sp>
        <p:nvSpPr>
          <p:cNvPr id="6" name="Freeform 9">
            <a:extLst>
              <a:ext uri="{FF2B5EF4-FFF2-40B4-BE49-F238E27FC236}">
                <a16:creationId xmlns:a16="http://schemas.microsoft.com/office/drawing/2014/main" id="{E00555FB-00EF-6E48-8D9A-8B55D2A98835}"/>
              </a:ext>
            </a:extLst>
          </p:cNvPr>
          <p:cNvSpPr>
            <a:spLocks noChangeArrowheads="1"/>
          </p:cNvSpPr>
          <p:nvPr userDrawn="1"/>
        </p:nvSpPr>
        <p:spPr bwMode="auto">
          <a:xfrm>
            <a:off x="0" y="0"/>
            <a:ext cx="8741758" cy="5697537"/>
          </a:xfrm>
          <a:custGeom>
            <a:avLst/>
            <a:gdLst>
              <a:gd name="T0" fmla="*/ 22287 w 22288"/>
              <a:gd name="T1" fmla="*/ 0 h 14526"/>
              <a:gd name="T2" fmla="*/ 0 w 22288"/>
              <a:gd name="T3" fmla="*/ 0 h 14526"/>
              <a:gd name="T4" fmla="*/ 0 w 22288"/>
              <a:gd name="T5" fmla="*/ 14525 h 14526"/>
              <a:gd name="T6" fmla="*/ 15676 w 22288"/>
              <a:gd name="T7" fmla="*/ 14525 h 14526"/>
              <a:gd name="T8" fmla="*/ 22287 w 22288"/>
              <a:gd name="T9" fmla="*/ 0 h 14526"/>
            </a:gdLst>
            <a:ahLst/>
            <a:cxnLst>
              <a:cxn ang="0">
                <a:pos x="T0" y="T1"/>
              </a:cxn>
              <a:cxn ang="0">
                <a:pos x="T2" y="T3"/>
              </a:cxn>
              <a:cxn ang="0">
                <a:pos x="T4" y="T5"/>
              </a:cxn>
              <a:cxn ang="0">
                <a:pos x="T6" y="T7"/>
              </a:cxn>
              <a:cxn ang="0">
                <a:pos x="T8" y="T9"/>
              </a:cxn>
            </a:cxnLst>
            <a:rect l="0" t="0" r="r" b="b"/>
            <a:pathLst>
              <a:path w="22288" h="14526">
                <a:moveTo>
                  <a:pt x="22287" y="0"/>
                </a:moveTo>
                <a:lnTo>
                  <a:pt x="0" y="0"/>
                </a:lnTo>
                <a:lnTo>
                  <a:pt x="0" y="14525"/>
                </a:lnTo>
                <a:lnTo>
                  <a:pt x="15676" y="14525"/>
                </a:lnTo>
                <a:lnTo>
                  <a:pt x="22287" y="0"/>
                </a:lnTo>
              </a:path>
            </a:pathLst>
          </a:custGeom>
          <a:gradFill>
            <a:gsLst>
              <a:gs pos="50000">
                <a:schemeClr val="accent5"/>
              </a:gs>
              <a:gs pos="0">
                <a:schemeClr val="accent6"/>
              </a:gs>
              <a:gs pos="100000">
                <a:schemeClr val="accent2"/>
              </a:gs>
            </a:gsLst>
            <a:lin ang="0" scaled="0"/>
          </a:gradFill>
          <a:ln>
            <a:noFill/>
          </a:ln>
          <a:effectLst/>
        </p:spPr>
        <p:txBody>
          <a:bodyPr wrap="none" anchor="ctr"/>
          <a:lstStyle/>
          <a:p>
            <a:endParaRPr lang="en-US"/>
          </a:p>
        </p:txBody>
      </p:sp>
      <p:sp>
        <p:nvSpPr>
          <p:cNvPr id="8" name="Freeform 11">
            <a:extLst>
              <a:ext uri="{FF2B5EF4-FFF2-40B4-BE49-F238E27FC236}">
                <a16:creationId xmlns:a16="http://schemas.microsoft.com/office/drawing/2014/main" id="{78561B2E-41F1-6044-A070-88489CD5EC2E}"/>
              </a:ext>
            </a:extLst>
          </p:cNvPr>
          <p:cNvSpPr>
            <a:spLocks noChangeArrowheads="1"/>
          </p:cNvSpPr>
          <p:nvPr userDrawn="1"/>
        </p:nvSpPr>
        <p:spPr bwMode="auto">
          <a:xfrm>
            <a:off x="5529658" y="0"/>
            <a:ext cx="4000729" cy="5697537"/>
          </a:xfrm>
          <a:custGeom>
            <a:avLst/>
            <a:gdLst>
              <a:gd name="T0" fmla="*/ 10200 w 10201"/>
              <a:gd name="T1" fmla="*/ 0 h 14526"/>
              <a:gd name="T2" fmla="*/ 3589 w 10201"/>
              <a:gd name="T3" fmla="*/ 14525 h 14526"/>
              <a:gd name="T4" fmla="*/ 0 w 10201"/>
              <a:gd name="T5" fmla="*/ 14525 h 14526"/>
              <a:gd name="T6" fmla="*/ 6602 w 10201"/>
              <a:gd name="T7" fmla="*/ 0 h 14526"/>
              <a:gd name="T8" fmla="*/ 10200 w 10201"/>
              <a:gd name="T9" fmla="*/ 0 h 14526"/>
            </a:gdLst>
            <a:ahLst/>
            <a:cxnLst>
              <a:cxn ang="0">
                <a:pos x="T0" y="T1"/>
              </a:cxn>
              <a:cxn ang="0">
                <a:pos x="T2" y="T3"/>
              </a:cxn>
              <a:cxn ang="0">
                <a:pos x="T4" y="T5"/>
              </a:cxn>
              <a:cxn ang="0">
                <a:pos x="T6" y="T7"/>
              </a:cxn>
              <a:cxn ang="0">
                <a:pos x="T8" y="T9"/>
              </a:cxn>
            </a:cxnLst>
            <a:rect l="0" t="0" r="r" b="b"/>
            <a:pathLst>
              <a:path w="10201" h="14526">
                <a:moveTo>
                  <a:pt x="10200" y="0"/>
                </a:moveTo>
                <a:lnTo>
                  <a:pt x="3589" y="14525"/>
                </a:lnTo>
                <a:lnTo>
                  <a:pt x="0" y="14525"/>
                </a:lnTo>
                <a:lnTo>
                  <a:pt x="6602" y="0"/>
                </a:lnTo>
                <a:lnTo>
                  <a:pt x="10200" y="0"/>
                </a:lnTo>
              </a:path>
            </a:pathLst>
          </a:custGeom>
          <a:solidFill>
            <a:schemeClr val="bg1">
              <a:alpha val="50000"/>
            </a:schemeClr>
          </a:solidFill>
          <a:ln>
            <a:noFill/>
          </a:ln>
          <a:effectLst/>
        </p:spPr>
        <p:txBody>
          <a:bodyPr wrap="none" anchor="ctr"/>
          <a:lstStyle/>
          <a:p>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userDrawn="1">
            <p:ph type="body" idx="1"/>
          </p:nvPr>
        </p:nvSpPr>
        <p:spPr>
          <a:xfrm>
            <a:off x="695325" y="3096601"/>
            <a:ext cx="5508625"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756029"/>
            <a:ext cx="5508625" cy="1107996"/>
          </a:xfrm>
        </p:spPr>
        <p:txBody>
          <a:bodyPr wrap="square" tIns="0" bIns="0">
            <a:spAutoFit/>
          </a:bodyPr>
          <a:lstStyle>
            <a:lvl1pPr>
              <a:defRPr>
                <a:solidFill>
                  <a:schemeClr val="bg1"/>
                </a:solidFill>
              </a:defRPr>
            </a:lvl1pPr>
          </a:lstStyle>
          <a:p>
            <a:r>
              <a:rPr lang="en-US" noProof="0"/>
              <a:t>Click to edit Master title style</a:t>
            </a:r>
            <a:endParaRPr lang="en-AU" noProof="0"/>
          </a:p>
        </p:txBody>
      </p:sp>
      <p:sp>
        <p:nvSpPr>
          <p:cNvPr id="15" name="Rectangle 14">
            <a:extLst>
              <a:ext uri="{FF2B5EF4-FFF2-40B4-BE49-F238E27FC236}">
                <a16:creationId xmlns:a16="http://schemas.microsoft.com/office/drawing/2014/main" id="{637C4C12-E0F1-3644-8EED-AB4A9F52F0C4}"/>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63D3D262-C1C6-4F96-88E2-CABFEDA48565}"/>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272C852D-61D1-4047-BBCF-BBE844E987DF}"/>
              </a:ext>
            </a:extLst>
          </p:cNvPr>
          <p:cNvPicPr>
            <a:picLocks noChangeAspect="1"/>
          </p:cNvPicPr>
          <p:nvPr userDrawn="1"/>
        </p:nvPicPr>
        <p:blipFill>
          <a:blip r:embed="rId3"/>
          <a:stretch>
            <a:fillRect/>
          </a:stretch>
        </p:blipFill>
        <p:spPr>
          <a:xfrm>
            <a:off x="9675870" y="5972591"/>
            <a:ext cx="1824321" cy="536565"/>
          </a:xfrm>
          <a:prstGeom prst="rect">
            <a:avLst/>
          </a:prstGeom>
        </p:spPr>
      </p:pic>
    </p:spTree>
    <p:extLst>
      <p:ext uri="{BB962C8B-B14F-4D97-AF65-F5344CB8AC3E}">
        <p14:creationId xmlns:p14="http://schemas.microsoft.com/office/powerpoint/2010/main" val="38610843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text page with image 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9EF06A-F851-664E-ABEF-DE78BB75CD25}"/>
              </a:ext>
            </a:extLst>
          </p:cNvPr>
          <p:cNvSpPr>
            <a:spLocks noGrp="1"/>
          </p:cNvSpPr>
          <p:nvPr>
            <p:ph type="title" hasCustomPrompt="1"/>
          </p:nvPr>
        </p:nvSpPr>
        <p:spPr>
          <a:xfrm>
            <a:off x="695325" y="568065"/>
            <a:ext cx="6627813" cy="844810"/>
          </a:xfrm>
        </p:spPr>
        <p:txBody>
          <a:bodyPr/>
          <a:lstStyle>
            <a:lvl1pPr>
              <a:defRPr>
                <a:solidFill>
                  <a:schemeClr val="bg1"/>
                </a:solidFill>
              </a:defRPr>
            </a:lvl1pPr>
          </a:lstStyle>
          <a:p>
            <a:r>
              <a:rPr lang="en-AU" noProof="0"/>
              <a:t>Edit Master title style</a:t>
            </a:r>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18" name="Rectangle 17">
            <a:extLst>
              <a:ext uri="{FF2B5EF4-FFF2-40B4-BE49-F238E27FC236}">
                <a16:creationId xmlns:a16="http://schemas.microsoft.com/office/drawing/2014/main" id="{6542C940-F085-8A48-9C79-8025FDAC727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4737E1E9-956A-4752-B235-26FF866AF85E}"/>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5" name="Picture 4" descr="A close up of a sign&#10;&#10;Description automatically generated">
            <a:extLst>
              <a:ext uri="{FF2B5EF4-FFF2-40B4-BE49-F238E27FC236}">
                <a16:creationId xmlns:a16="http://schemas.microsoft.com/office/drawing/2014/main" id="{0E0B9824-8790-4B29-85F5-BD3C6115022D}"/>
              </a:ext>
            </a:extLst>
          </p:cNvPr>
          <p:cNvPicPr>
            <a:picLocks noChangeAspect="1"/>
          </p:cNvPicPr>
          <p:nvPr userDrawn="1"/>
        </p:nvPicPr>
        <p:blipFill>
          <a:blip r:embed="rId3"/>
          <a:stretch>
            <a:fillRect/>
          </a:stretch>
        </p:blipFill>
        <p:spPr>
          <a:xfrm>
            <a:off x="9675870" y="5972591"/>
            <a:ext cx="1824321" cy="536565"/>
          </a:xfrm>
          <a:prstGeom prst="rect">
            <a:avLst/>
          </a:prstGeom>
        </p:spPr>
      </p:pic>
    </p:spTree>
    <p:extLst>
      <p:ext uri="{BB962C8B-B14F-4D97-AF65-F5344CB8AC3E}">
        <p14:creationId xmlns:p14="http://schemas.microsoft.com/office/powerpoint/2010/main" val="1732661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text page with imag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tx1">
                    <a:lumMod val="65000"/>
                    <a:lumOff val="35000"/>
                  </a:schemeClr>
                </a:solidFill>
              </a:defRPr>
            </a:lvl1pPr>
            <a:lvl2pPr>
              <a:lnSpc>
                <a:spcPct val="100000"/>
              </a:lnSpc>
              <a:defRPr>
                <a:solidFill>
                  <a:schemeClr val="tx1">
                    <a:lumMod val="65000"/>
                    <a:lumOff val="35000"/>
                  </a:schemeClr>
                </a:solidFill>
              </a:defRPr>
            </a:lvl2pPr>
            <a:lvl3pPr>
              <a:lnSpc>
                <a:spcPct val="100000"/>
              </a:lnSpc>
              <a:defRPr>
                <a:solidFill>
                  <a:schemeClr val="tx1">
                    <a:lumMod val="65000"/>
                    <a:lumOff val="35000"/>
                  </a:schemeClr>
                </a:solidFill>
              </a:defRPr>
            </a:lvl3pPr>
            <a:lvl4pPr>
              <a:lnSpc>
                <a:spcPct val="100000"/>
              </a:lnSpc>
              <a:defRPr>
                <a:solidFill>
                  <a:schemeClr val="tx1">
                    <a:lumMod val="65000"/>
                    <a:lumOff val="35000"/>
                  </a:schemeClr>
                </a:solidFill>
              </a:defRPr>
            </a:lvl4pPr>
            <a:lvl5pPr>
              <a:lnSpc>
                <a:spcPct val="100000"/>
              </a:lnSpc>
              <a:defRPr>
                <a:solidFill>
                  <a:schemeClr val="tx1">
                    <a:lumMod val="65000"/>
                    <a:lumOff val="3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3" name="Title 2">
            <a:extLst>
              <a:ext uri="{FF2B5EF4-FFF2-40B4-BE49-F238E27FC236}">
                <a16:creationId xmlns:a16="http://schemas.microsoft.com/office/drawing/2014/main" id="{8D6F1FD6-49D4-1043-BCFC-FA81B9940E0A}"/>
              </a:ext>
            </a:extLst>
          </p:cNvPr>
          <p:cNvSpPr>
            <a:spLocks noGrp="1"/>
          </p:cNvSpPr>
          <p:nvPr>
            <p:ph type="title" hasCustomPrompt="1"/>
          </p:nvPr>
        </p:nvSpPr>
        <p:spPr>
          <a:xfrm>
            <a:off x="695325" y="568065"/>
            <a:ext cx="6627813" cy="844810"/>
          </a:xfrm>
        </p:spPr>
        <p:txBody>
          <a:bodyPr/>
          <a:lstStyle/>
          <a:p>
            <a:r>
              <a:rPr lang="en-AU" noProof="0"/>
              <a:t>Edit Master title style</a:t>
            </a:r>
          </a:p>
        </p:txBody>
      </p:sp>
      <p:sp>
        <p:nvSpPr>
          <p:cNvPr id="15" name="Rectangle 14">
            <a:extLst>
              <a:ext uri="{FF2B5EF4-FFF2-40B4-BE49-F238E27FC236}">
                <a16:creationId xmlns:a16="http://schemas.microsoft.com/office/drawing/2014/main" id="{64982AD8-387D-1947-8B14-38053262CDA0}"/>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2473292C-799F-4E17-B4E8-07AF85CBB872}"/>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5" name="Picture 4" descr="A close up of a sign&#10;&#10;Description automatically generated">
            <a:extLst>
              <a:ext uri="{FF2B5EF4-FFF2-40B4-BE49-F238E27FC236}">
                <a16:creationId xmlns:a16="http://schemas.microsoft.com/office/drawing/2014/main" id="{A86FFC92-63AD-4630-A64A-9C5A8A6735F8}"/>
              </a:ext>
            </a:extLst>
          </p:cNvPr>
          <p:cNvPicPr>
            <a:picLocks noChangeAspect="1"/>
          </p:cNvPicPr>
          <p:nvPr userDrawn="1"/>
        </p:nvPicPr>
        <p:blipFill>
          <a:blip r:embed="rId3"/>
          <a:stretch>
            <a:fillRect/>
          </a:stretch>
        </p:blipFill>
        <p:spPr>
          <a:xfrm>
            <a:off x="9675870" y="5972591"/>
            <a:ext cx="1824321" cy="536565"/>
          </a:xfrm>
          <a:prstGeom prst="rect">
            <a:avLst/>
          </a:prstGeom>
        </p:spPr>
      </p:pic>
    </p:spTree>
    <p:extLst>
      <p:ext uri="{BB962C8B-B14F-4D97-AF65-F5344CB8AC3E}">
        <p14:creationId xmlns:p14="http://schemas.microsoft.com/office/powerpoint/2010/main" val="3971461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1C74C-6245-0546-97C7-3BBBDB9D557C}"/>
              </a:ext>
            </a:extLst>
          </p:cNvPr>
          <p:cNvSpPr>
            <a:spLocks noGrp="1"/>
          </p:cNvSpPr>
          <p:nvPr>
            <p:ph idx="1"/>
          </p:nvPr>
        </p:nvSpPr>
        <p:spPr>
          <a:xfrm>
            <a:off x="695324" y="1412875"/>
            <a:ext cx="10801349" cy="4284663"/>
          </a:xfrm>
        </p:spPr>
        <p:txBody>
          <a:bodyPr>
            <a:noAutofit/>
          </a:bodyPr>
          <a:lstStyle>
            <a:lvl1pPr>
              <a:lnSpc>
                <a:spcPct val="100000"/>
              </a:lnSpc>
              <a:defRPr>
                <a:solidFill>
                  <a:schemeClr val="accent1"/>
                </a:solidFill>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7" name="Title 6">
            <a:extLst>
              <a:ext uri="{FF2B5EF4-FFF2-40B4-BE49-F238E27FC236}">
                <a16:creationId xmlns:a16="http://schemas.microsoft.com/office/drawing/2014/main" id="{4AF25AAC-596A-9940-90C0-5FD67CEA9D42}"/>
              </a:ext>
            </a:extLst>
          </p:cNvPr>
          <p:cNvSpPr>
            <a:spLocks noGrp="1"/>
          </p:cNvSpPr>
          <p:nvPr>
            <p:ph type="title"/>
          </p:nvPr>
        </p:nvSpPr>
        <p:spPr>
          <a:xfrm>
            <a:off x="695325" y="568065"/>
            <a:ext cx="10801350" cy="844810"/>
          </a:xfrm>
        </p:spPr>
        <p:txBody>
          <a:bodyPr>
            <a:spAutoFit/>
          </a:bodyPr>
          <a:lstStyle/>
          <a:p>
            <a:r>
              <a:rPr lang="en-US" noProof="0"/>
              <a:t>Click to edit Master title style</a:t>
            </a:r>
            <a:endParaRPr lang="en-AU" noProof="0"/>
          </a:p>
        </p:txBody>
      </p:sp>
      <p:sp>
        <p:nvSpPr>
          <p:cNvPr id="13" name="Rectangle 12">
            <a:extLst>
              <a:ext uri="{FF2B5EF4-FFF2-40B4-BE49-F238E27FC236}">
                <a16:creationId xmlns:a16="http://schemas.microsoft.com/office/drawing/2014/main" id="{6A59D818-FACF-FC4D-90B3-23F27D2D042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24EB6083-38AA-47C5-ACB4-EB63E6477862}"/>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0DB4E293-6699-49AE-831C-4ED8EBD96D47}"/>
              </a:ext>
            </a:extLst>
          </p:cNvPr>
          <p:cNvPicPr>
            <a:picLocks noChangeAspect="1"/>
          </p:cNvPicPr>
          <p:nvPr userDrawn="1"/>
        </p:nvPicPr>
        <p:blipFill>
          <a:blip r:embed="rId3"/>
          <a:stretch>
            <a:fillRect/>
          </a:stretch>
        </p:blipFill>
        <p:spPr>
          <a:xfrm>
            <a:off x="9675870" y="5972591"/>
            <a:ext cx="1824321" cy="536565"/>
          </a:xfrm>
          <a:prstGeom prst="rect">
            <a:avLst/>
          </a:prstGeom>
        </p:spPr>
      </p:pic>
    </p:spTree>
    <p:extLst>
      <p:ext uri="{BB962C8B-B14F-4D97-AF65-F5344CB8AC3E}">
        <p14:creationId xmlns:p14="http://schemas.microsoft.com/office/powerpoint/2010/main" val="35231835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89D35-8EF1-2949-8E08-962C7F74A5F9}"/>
              </a:ext>
            </a:extLst>
          </p:cNvPr>
          <p:cNvSpPr>
            <a:spLocks noGrp="1"/>
          </p:cNvSpPr>
          <p:nvPr>
            <p:ph sz="half" idx="1"/>
          </p:nvPr>
        </p:nvSpPr>
        <p:spPr>
          <a:xfrm>
            <a:off x="695324" y="1412875"/>
            <a:ext cx="5292725"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AU" noProof="0" dirty="0"/>
          </a:p>
        </p:txBody>
      </p:sp>
      <p:sp>
        <p:nvSpPr>
          <p:cNvPr id="4" name="Content Placeholder 3">
            <a:extLst>
              <a:ext uri="{FF2B5EF4-FFF2-40B4-BE49-F238E27FC236}">
                <a16:creationId xmlns:a16="http://schemas.microsoft.com/office/drawing/2014/main" id="{CC923A2D-BFBF-EF42-821D-AA35AC46B752}"/>
              </a:ext>
            </a:extLst>
          </p:cNvPr>
          <p:cNvSpPr>
            <a:spLocks noGrp="1"/>
          </p:cNvSpPr>
          <p:nvPr>
            <p:ph sz="half" idx="2"/>
          </p:nvPr>
        </p:nvSpPr>
        <p:spPr>
          <a:xfrm>
            <a:off x="6203950" y="1412875"/>
            <a:ext cx="5292724"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8" name="Title 7">
            <a:extLst>
              <a:ext uri="{FF2B5EF4-FFF2-40B4-BE49-F238E27FC236}">
                <a16:creationId xmlns:a16="http://schemas.microsoft.com/office/drawing/2014/main" id="{98FED3A0-CA6E-F946-AB6F-21CA68ED5A16}"/>
              </a:ext>
            </a:extLst>
          </p:cNvPr>
          <p:cNvSpPr>
            <a:spLocks noGrp="1"/>
          </p:cNvSpPr>
          <p:nvPr>
            <p:ph type="title"/>
          </p:nvPr>
        </p:nvSpPr>
        <p:spPr/>
        <p:txBody>
          <a:bodyPr/>
          <a:lstStyle/>
          <a:p>
            <a:r>
              <a:rPr lang="en-US" noProof="0"/>
              <a:t>Click to edit Master title style</a:t>
            </a:r>
            <a:endParaRPr lang="en-AU" noProof="0"/>
          </a:p>
        </p:txBody>
      </p:sp>
      <p:sp>
        <p:nvSpPr>
          <p:cNvPr id="14" name="Rectangle 13">
            <a:extLst>
              <a:ext uri="{FF2B5EF4-FFF2-40B4-BE49-F238E27FC236}">
                <a16:creationId xmlns:a16="http://schemas.microsoft.com/office/drawing/2014/main" id="{7C22D4D8-308E-3242-A51E-5743D8E907A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864001AC-9109-48F1-91AD-2C13082D74B5}"/>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5" name="Picture 4" descr="A close up of a sign&#10;&#10;Description automatically generated">
            <a:extLst>
              <a:ext uri="{FF2B5EF4-FFF2-40B4-BE49-F238E27FC236}">
                <a16:creationId xmlns:a16="http://schemas.microsoft.com/office/drawing/2014/main" id="{076C5814-13EC-42C8-982F-04C654E09909}"/>
              </a:ext>
            </a:extLst>
          </p:cNvPr>
          <p:cNvPicPr>
            <a:picLocks noChangeAspect="1"/>
          </p:cNvPicPr>
          <p:nvPr userDrawn="1"/>
        </p:nvPicPr>
        <p:blipFill>
          <a:blip r:embed="rId3"/>
          <a:stretch>
            <a:fillRect/>
          </a:stretch>
        </p:blipFill>
        <p:spPr>
          <a:xfrm>
            <a:off x="9675870" y="5972591"/>
            <a:ext cx="1824321" cy="536565"/>
          </a:xfrm>
          <a:prstGeom prst="rect">
            <a:avLst/>
          </a:prstGeom>
        </p:spPr>
      </p:pic>
    </p:spTree>
    <p:extLst>
      <p:ext uri="{BB962C8B-B14F-4D97-AF65-F5344CB8AC3E}">
        <p14:creationId xmlns:p14="http://schemas.microsoft.com/office/powerpoint/2010/main" val="1058236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with Title and Logos">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96ED16F-8628-3A43-87DF-42CBEEDC2E0F}"/>
              </a:ext>
            </a:extLst>
          </p:cNvPr>
          <p:cNvSpPr>
            <a:spLocks noGrp="1"/>
          </p:cNvSpPr>
          <p:nvPr>
            <p:ph type="title"/>
          </p:nvPr>
        </p:nvSpPr>
        <p:spPr/>
        <p:txBody>
          <a:bodyPr/>
          <a:lstStyle/>
          <a:p>
            <a:r>
              <a:rPr lang="en-US"/>
              <a:t>Click to edit Master title style</a:t>
            </a:r>
            <a:endParaRPr lang="en-US" dirty="0"/>
          </a:p>
        </p:txBody>
      </p:sp>
      <p:sp>
        <p:nvSpPr>
          <p:cNvPr id="12" name="Rectangle 11">
            <a:extLst>
              <a:ext uri="{FF2B5EF4-FFF2-40B4-BE49-F238E27FC236}">
                <a16:creationId xmlns:a16="http://schemas.microsoft.com/office/drawing/2014/main" id="{742EE999-E660-274B-B17C-A81F7280156D}"/>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901EE608-6FF3-4F94-A286-2D1E159B8921}"/>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3" name="Picture 2" descr="A close up of a sign&#10;&#10;Description automatically generated">
            <a:extLst>
              <a:ext uri="{FF2B5EF4-FFF2-40B4-BE49-F238E27FC236}">
                <a16:creationId xmlns:a16="http://schemas.microsoft.com/office/drawing/2014/main" id="{D5C90BE9-3242-447D-AC67-F896E997D923}"/>
              </a:ext>
            </a:extLst>
          </p:cNvPr>
          <p:cNvPicPr>
            <a:picLocks noChangeAspect="1"/>
          </p:cNvPicPr>
          <p:nvPr userDrawn="1"/>
        </p:nvPicPr>
        <p:blipFill>
          <a:blip r:embed="rId3"/>
          <a:stretch>
            <a:fillRect/>
          </a:stretch>
        </p:blipFill>
        <p:spPr>
          <a:xfrm>
            <a:off x="9675870" y="5972591"/>
            <a:ext cx="1824321" cy="536565"/>
          </a:xfrm>
          <a:prstGeom prst="rect">
            <a:avLst/>
          </a:prstGeom>
        </p:spPr>
      </p:pic>
    </p:spTree>
    <p:extLst>
      <p:ext uri="{BB962C8B-B14F-4D97-AF65-F5344CB8AC3E}">
        <p14:creationId xmlns:p14="http://schemas.microsoft.com/office/powerpoint/2010/main" val="11044798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with Logos">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2267FD1-6F97-4D41-B310-E004E9C7B07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CA797F9C-05A1-422E-94B4-4C6335FBDD3C}"/>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3" name="Picture 2" descr="A close up of a sign&#10;&#10;Description automatically generated">
            <a:extLst>
              <a:ext uri="{FF2B5EF4-FFF2-40B4-BE49-F238E27FC236}">
                <a16:creationId xmlns:a16="http://schemas.microsoft.com/office/drawing/2014/main" id="{26963A2E-CD2F-4DC5-8F51-68E230AEBAB7}"/>
              </a:ext>
            </a:extLst>
          </p:cNvPr>
          <p:cNvPicPr>
            <a:picLocks noChangeAspect="1"/>
          </p:cNvPicPr>
          <p:nvPr userDrawn="1"/>
        </p:nvPicPr>
        <p:blipFill>
          <a:blip r:embed="rId3"/>
          <a:stretch>
            <a:fillRect/>
          </a:stretch>
        </p:blipFill>
        <p:spPr>
          <a:xfrm>
            <a:off x="9675870" y="5972591"/>
            <a:ext cx="1824321" cy="536565"/>
          </a:xfrm>
          <a:prstGeom prst="rect">
            <a:avLst/>
          </a:prstGeom>
        </p:spPr>
      </p:pic>
    </p:spTree>
    <p:extLst>
      <p:ext uri="{BB962C8B-B14F-4D97-AF65-F5344CB8AC3E}">
        <p14:creationId xmlns:p14="http://schemas.microsoft.com/office/powerpoint/2010/main" val="1001716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358C-9A3C-AF44-AEBF-20D4007B2B65}"/>
              </a:ext>
            </a:extLst>
          </p:cNvPr>
          <p:cNvSpPr>
            <a:spLocks noGrp="1"/>
          </p:cNvSpPr>
          <p:nvPr>
            <p:ph type="title"/>
          </p:nvPr>
        </p:nvSpPr>
        <p:spPr/>
        <p:txBody>
          <a:bodyPr/>
          <a:lstStyle/>
          <a:p>
            <a:r>
              <a:rPr lang="en-US"/>
              <a:t>Click to edit Master title style</a:t>
            </a:r>
            <a:endParaRPr lang="en-US" dirty="0"/>
          </a:p>
        </p:txBody>
      </p:sp>
      <p:sp>
        <p:nvSpPr>
          <p:cNvPr id="4" name="Rectangle 3">
            <a:extLst>
              <a:ext uri="{FF2B5EF4-FFF2-40B4-BE49-F238E27FC236}">
                <a16:creationId xmlns:a16="http://schemas.microsoft.com/office/drawing/2014/main" id="{C511708E-3036-EF41-B0A9-3715D6D6C3A7}"/>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2127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A4F134D0-685B-7D4C-B62F-FF84388BBABC}"/>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A329F16A-5156-8C43-A731-84EB0FE9E65E}"/>
              </a:ext>
            </a:extLst>
          </p:cNvPr>
          <p:cNvPicPr>
            <a:picLocks noChangeAspect="1"/>
          </p:cNvPicPr>
          <p:nvPr userDrawn="1"/>
        </p:nvPicPr>
        <p:blipFill>
          <a:blip r:embed="rId3"/>
          <a:stretch>
            <a:fillRect/>
          </a:stretch>
        </p:blipFill>
        <p:spPr>
          <a:xfrm>
            <a:off x="9675870" y="5972591"/>
            <a:ext cx="1824321" cy="536565"/>
          </a:xfrm>
          <a:prstGeom prst="rect">
            <a:avLst/>
          </a:prstGeom>
        </p:spPr>
      </p:pic>
      <p:sp>
        <p:nvSpPr>
          <p:cNvPr id="5" name="Rectangle 4">
            <a:extLst>
              <a:ext uri="{FF2B5EF4-FFF2-40B4-BE49-F238E27FC236}">
                <a16:creationId xmlns:a16="http://schemas.microsoft.com/office/drawing/2014/main" id="{70023C02-13CE-C743-9038-C9A06AC683B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BD61772-26BA-444B-9282-698996919EC4}"/>
              </a:ext>
            </a:extLst>
          </p:cNvPr>
          <p:cNvSpPr>
            <a:spLocks noGrp="1"/>
          </p:cNvSpPr>
          <p:nvPr>
            <p:ph type="title"/>
          </p:nvPr>
        </p:nvSpPr>
        <p:spPr/>
        <p:txBody>
          <a:bodyPr/>
          <a:lstStyle/>
          <a:p>
            <a:r>
              <a:rPr lang="en-US" noProof="0"/>
              <a:t>Click to edit Master title style</a:t>
            </a:r>
            <a:endParaRPr lang="en-AU" noProof="0"/>
          </a:p>
        </p:txBody>
      </p:sp>
      <p:sp>
        <p:nvSpPr>
          <p:cNvPr id="8" name="Text Placeholder 7">
            <a:extLst>
              <a:ext uri="{FF2B5EF4-FFF2-40B4-BE49-F238E27FC236}">
                <a16:creationId xmlns:a16="http://schemas.microsoft.com/office/drawing/2014/main" id="{F5F7B981-3346-6848-AFF6-0302502A1C1E}"/>
              </a:ext>
            </a:extLst>
          </p:cNvPr>
          <p:cNvSpPr>
            <a:spLocks noGrp="1"/>
          </p:cNvSpPr>
          <p:nvPr>
            <p:ph type="body" sz="quarter" idx="10"/>
          </p:nvPr>
        </p:nvSpPr>
        <p:spPr>
          <a:xfrm>
            <a:off x="695325" y="1412875"/>
            <a:ext cx="7297738"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Tree>
    <p:extLst>
      <p:ext uri="{BB962C8B-B14F-4D97-AF65-F5344CB8AC3E}">
        <p14:creationId xmlns:p14="http://schemas.microsoft.com/office/powerpoint/2010/main" val="4041443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v2">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33E59F00-2362-174A-B3ED-F4ABFD1EF823}"/>
              </a:ext>
            </a:extLst>
          </p:cNvPr>
          <p:cNvGrpSpPr/>
          <p:nvPr userDrawn="1"/>
        </p:nvGrpSpPr>
        <p:grpSpPr>
          <a:xfrm>
            <a:off x="312687" y="2836786"/>
            <a:ext cx="10094056" cy="4030701"/>
            <a:chOff x="312687" y="2836786"/>
            <a:chExt cx="10094056" cy="4030701"/>
          </a:xfrm>
        </p:grpSpPr>
        <p:sp>
          <p:nvSpPr>
            <p:cNvPr id="40" name="Freeform 39">
              <a:extLst>
                <a:ext uri="{FF2B5EF4-FFF2-40B4-BE49-F238E27FC236}">
                  <a16:creationId xmlns:a16="http://schemas.microsoft.com/office/drawing/2014/main" id="{CA8DF6F5-8A32-614D-9D75-BDDADCDBB1BE}"/>
                </a:ext>
              </a:extLst>
            </p:cNvPr>
            <p:cNvSpPr>
              <a:spLocks noChangeArrowheads="1"/>
            </p:cNvSpPr>
            <p:nvPr/>
          </p:nvSpPr>
          <p:spPr bwMode="auto">
            <a:xfrm flipV="1">
              <a:off x="701952" y="5030982"/>
              <a:ext cx="9046047" cy="1836505"/>
            </a:xfrm>
            <a:custGeom>
              <a:avLst/>
              <a:gdLst>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30788 h 2018983"/>
                <a:gd name="connsiteX131" fmla="*/ 5152210 w 8290912"/>
                <a:gd name="connsiteY131" fmla="*/ 2961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119470 h 2041739"/>
                <a:gd name="connsiteX1" fmla="*/ 734183 w 8290912"/>
                <a:gd name="connsiteY1" fmla="*/ 878136 h 2041739"/>
                <a:gd name="connsiteX2" fmla="*/ 975752 w 8290912"/>
                <a:gd name="connsiteY2" fmla="*/ 1119470 h 2041739"/>
                <a:gd name="connsiteX3" fmla="*/ 452351 w 8290912"/>
                <a:gd name="connsiteY3" fmla="*/ 1119470 h 2041739"/>
                <a:gd name="connsiteX4" fmla="*/ 7302271 w 8290912"/>
                <a:gd name="connsiteY4" fmla="*/ 1119489 h 2041739"/>
                <a:gd name="connsiteX5" fmla="*/ 7314710 w 8290912"/>
                <a:gd name="connsiteY5" fmla="*/ 1070039 h 2041739"/>
                <a:gd name="connsiteX6" fmla="*/ 7447990 w 8290912"/>
                <a:gd name="connsiteY6" fmla="*/ 900074 h 2041739"/>
                <a:gd name="connsiteX7" fmla="*/ 7801034 w 8290912"/>
                <a:gd name="connsiteY7" fmla="*/ 1011114 h 2041739"/>
                <a:gd name="connsiteX8" fmla="*/ 7832132 w 8290912"/>
                <a:gd name="connsiteY8" fmla="*/ 1104092 h 2041739"/>
                <a:gd name="connsiteX9" fmla="*/ 7816731 w 8290912"/>
                <a:gd name="connsiteY9" fmla="*/ 1119489 h 2041739"/>
                <a:gd name="connsiteX10" fmla="*/ 7559353 w 8290912"/>
                <a:gd name="connsiteY10" fmla="*/ 1119489 h 2041739"/>
                <a:gd name="connsiteX11" fmla="*/ 7320634 w 8290912"/>
                <a:gd name="connsiteY11" fmla="*/ 1119489 h 2041739"/>
                <a:gd name="connsiteX12" fmla="*/ 7302271 w 8290912"/>
                <a:gd name="connsiteY12" fmla="*/ 1119489 h 2041739"/>
                <a:gd name="connsiteX13" fmla="*/ 3788489 w 8290912"/>
                <a:gd name="connsiteY13" fmla="*/ 1591085 h 2041739"/>
                <a:gd name="connsiteX14" fmla="*/ 3639812 w 8290912"/>
                <a:gd name="connsiteY14" fmla="*/ 1569478 h 2041739"/>
                <a:gd name="connsiteX15" fmla="*/ 3503574 w 8290912"/>
                <a:gd name="connsiteY15" fmla="*/ 1414681 h 2041739"/>
                <a:gd name="connsiteX16" fmla="*/ 3503574 w 8290912"/>
                <a:gd name="connsiteY16" fmla="*/ 1138827 h 2041739"/>
                <a:gd name="connsiteX17" fmla="*/ 3726590 w 8290912"/>
                <a:gd name="connsiteY17" fmla="*/ 965382 h 2041739"/>
                <a:gd name="connsiteX18" fmla="*/ 3934205 w 8290912"/>
                <a:gd name="connsiteY18" fmla="*/ 1027538 h 2041739"/>
                <a:gd name="connsiteX19" fmla="*/ 4020982 w 8290912"/>
                <a:gd name="connsiteY19" fmla="*/ 1191511 h 2041739"/>
                <a:gd name="connsiteX20" fmla="*/ 4030460 w 8290912"/>
                <a:gd name="connsiteY20" fmla="*/ 1281489 h 2041739"/>
                <a:gd name="connsiteX21" fmla="*/ 3986923 w 8290912"/>
                <a:gd name="connsiteY21" fmla="*/ 1464109 h 2041739"/>
                <a:gd name="connsiteX22" fmla="*/ 3788489 w 8290912"/>
                <a:gd name="connsiteY22" fmla="*/ 1591085 h 2041739"/>
                <a:gd name="connsiteX23" fmla="*/ 3745248 w 8290912"/>
                <a:gd name="connsiteY23" fmla="*/ 1984443 h 2041739"/>
                <a:gd name="connsiteX24" fmla="*/ 4061261 w 8290912"/>
                <a:gd name="connsiteY24" fmla="*/ 1922287 h 2041739"/>
                <a:gd name="connsiteX25" fmla="*/ 4321298 w 8290912"/>
                <a:gd name="connsiteY25" fmla="*/ 1733452 h 2041739"/>
                <a:gd name="connsiteX26" fmla="*/ 4482414 w 8290912"/>
                <a:gd name="connsiteY26" fmla="*/ 1169905 h 2041739"/>
                <a:gd name="connsiteX27" fmla="*/ 4246960 w 8290912"/>
                <a:gd name="connsiteY27" fmla="*/ 755236 h 2041739"/>
                <a:gd name="connsiteX28" fmla="*/ 3720370 w 8290912"/>
                <a:gd name="connsiteY28" fmla="*/ 578831 h 2041739"/>
                <a:gd name="connsiteX29" fmla="*/ 3398138 w 8290912"/>
                <a:gd name="connsiteY29" fmla="*/ 662298 h 2041739"/>
                <a:gd name="connsiteX30" fmla="*/ 3035627 w 8290912"/>
                <a:gd name="connsiteY30" fmla="*/ 1417640 h 2041739"/>
                <a:gd name="connsiteX31" fmla="*/ 3497355 w 8290912"/>
                <a:gd name="connsiteY31" fmla="*/ 1940934 h 2041739"/>
                <a:gd name="connsiteX32" fmla="*/ 3745248 w 8290912"/>
                <a:gd name="connsiteY32" fmla="*/ 1984443 h 2041739"/>
                <a:gd name="connsiteX33" fmla="*/ 7542841 w 8290912"/>
                <a:gd name="connsiteY33" fmla="*/ 1997114 h 2041739"/>
                <a:gd name="connsiteX34" fmla="*/ 7705072 w 8290912"/>
                <a:gd name="connsiteY34" fmla="*/ 1996263 h 2041739"/>
                <a:gd name="connsiteX35" fmla="*/ 7965412 w 8290912"/>
                <a:gd name="connsiteY35" fmla="*/ 1934376 h 2041739"/>
                <a:gd name="connsiteX36" fmla="*/ 8216571 w 8290912"/>
                <a:gd name="connsiteY36" fmla="*/ 1701932 h 2041739"/>
                <a:gd name="connsiteX37" fmla="*/ 8207094 w 8290912"/>
                <a:gd name="connsiteY37" fmla="*/ 1677355 h 2041739"/>
                <a:gd name="connsiteX38" fmla="*/ 7887814 w 8290912"/>
                <a:gd name="connsiteY38" fmla="*/ 1547068 h 2041739"/>
                <a:gd name="connsiteX39" fmla="*/ 7866193 w 8290912"/>
                <a:gd name="connsiteY39" fmla="*/ 1556544 h 2041739"/>
                <a:gd name="connsiteX40" fmla="*/ 7729951 w 8290912"/>
                <a:gd name="connsiteY40" fmla="*/ 1674098 h 2041739"/>
                <a:gd name="connsiteX41" fmla="*/ 7491232 w 8290912"/>
                <a:gd name="connsiteY41" fmla="*/ 1686535 h 2041739"/>
                <a:gd name="connsiteX42" fmla="*/ 7367134 w 8290912"/>
                <a:gd name="connsiteY42" fmla="*/ 1612212 h 2041739"/>
                <a:gd name="connsiteX43" fmla="*/ 7292793 w 8290912"/>
                <a:gd name="connsiteY43" fmla="*/ 1404641 h 2041739"/>
                <a:gd name="connsiteX44" fmla="*/ 7314710 w 8290912"/>
                <a:gd name="connsiteY44" fmla="*/ 1383025 h 2041739"/>
                <a:gd name="connsiteX45" fmla="*/ 7791852 w 8290912"/>
                <a:gd name="connsiteY45" fmla="*/ 1383025 h 2041739"/>
                <a:gd name="connsiteX46" fmla="*/ 7925132 w 8290912"/>
                <a:gd name="connsiteY46" fmla="*/ 1383025 h 2041739"/>
                <a:gd name="connsiteX47" fmla="*/ 8272253 w 8290912"/>
                <a:gd name="connsiteY47" fmla="*/ 1383025 h 2041739"/>
                <a:gd name="connsiteX48" fmla="*/ 8290912 w 8290912"/>
                <a:gd name="connsiteY48" fmla="*/ 1364370 h 2041739"/>
                <a:gd name="connsiteX49" fmla="*/ 8290912 w 8290912"/>
                <a:gd name="connsiteY49" fmla="*/ 1305445 h 2041739"/>
                <a:gd name="connsiteX50" fmla="*/ 8241154 w 8290912"/>
                <a:gd name="connsiteY50" fmla="*/ 1035987 h 2041739"/>
                <a:gd name="connsiteX51" fmla="*/ 7819693 w 8290912"/>
                <a:gd name="connsiteY51" fmla="*/ 624398 h 2041739"/>
                <a:gd name="connsiteX52" fmla="*/ 7407414 w 8290912"/>
                <a:gd name="connsiteY52" fmla="*/ 611962 h 2041739"/>
                <a:gd name="connsiteX53" fmla="*/ 6902431 w 8290912"/>
                <a:gd name="connsiteY53" fmla="*/ 1035987 h 2041739"/>
                <a:gd name="connsiteX54" fmla="*/ 6855931 w 8290912"/>
                <a:gd name="connsiteY54" fmla="*/ 1342754 h 2041739"/>
                <a:gd name="connsiteX55" fmla="*/ 6921090 w 8290912"/>
                <a:gd name="connsiteY55" fmla="*/ 1618430 h 2041739"/>
                <a:gd name="connsiteX56" fmla="*/ 7382831 w 8290912"/>
                <a:gd name="connsiteY56" fmla="*/ 1974647 h 2041739"/>
                <a:gd name="connsiteX57" fmla="*/ 7542841 w 8290912"/>
                <a:gd name="connsiteY57" fmla="*/ 1997114 h 2041739"/>
                <a:gd name="connsiteX58" fmla="*/ 696882 w 8290912"/>
                <a:gd name="connsiteY58" fmla="*/ 1999525 h 2041739"/>
                <a:gd name="connsiteX59" fmla="*/ 886052 w 8290912"/>
                <a:gd name="connsiteY59" fmla="*/ 1993306 h 2041739"/>
                <a:gd name="connsiteX60" fmla="*/ 1155450 w 8290912"/>
                <a:gd name="connsiteY60" fmla="*/ 1912763 h 2041739"/>
                <a:gd name="connsiteX61" fmla="*/ 1362975 w 8290912"/>
                <a:gd name="connsiteY61" fmla="*/ 1698968 h 2041739"/>
                <a:gd name="connsiteX62" fmla="*/ 1353798 w 8290912"/>
                <a:gd name="connsiteY62" fmla="*/ 1677351 h 2041739"/>
                <a:gd name="connsiteX63" fmla="*/ 1037625 w 8290912"/>
                <a:gd name="connsiteY63" fmla="*/ 1547061 h 2041739"/>
                <a:gd name="connsiteX64" fmla="*/ 1009797 w 8290912"/>
                <a:gd name="connsiteY64" fmla="*/ 1556536 h 2041739"/>
                <a:gd name="connsiteX65" fmla="*/ 873618 w 8290912"/>
                <a:gd name="connsiteY65" fmla="*/ 1674094 h 2041739"/>
                <a:gd name="connsiteX66" fmla="*/ 678527 w 8290912"/>
                <a:gd name="connsiteY66" fmla="*/ 1692749 h 2041739"/>
                <a:gd name="connsiteX67" fmla="*/ 560702 w 8290912"/>
                <a:gd name="connsiteY67" fmla="*/ 1652478 h 2041739"/>
                <a:gd name="connsiteX68" fmla="*/ 439917 w 8290912"/>
                <a:gd name="connsiteY68" fmla="*/ 1395154 h 2041739"/>
                <a:gd name="connsiteX69" fmla="*/ 449095 w 8290912"/>
                <a:gd name="connsiteY69" fmla="*/ 1385974 h 2041739"/>
                <a:gd name="connsiteX70" fmla="*/ 467745 w 8290912"/>
                <a:gd name="connsiteY70" fmla="*/ 1385974 h 2041739"/>
                <a:gd name="connsiteX71" fmla="*/ 1406197 w 8290912"/>
                <a:gd name="connsiteY71" fmla="*/ 1385974 h 2041739"/>
                <a:gd name="connsiteX72" fmla="*/ 1424848 w 8290912"/>
                <a:gd name="connsiteY72" fmla="*/ 1385974 h 2041739"/>
                <a:gd name="connsiteX73" fmla="*/ 1437282 w 8290912"/>
                <a:gd name="connsiteY73" fmla="*/ 1370576 h 2041739"/>
                <a:gd name="connsiteX74" fmla="*/ 1437282 w 8290912"/>
                <a:gd name="connsiteY74" fmla="*/ 1324086 h 2041739"/>
                <a:gd name="connsiteX75" fmla="*/ 1387842 w 8290912"/>
                <a:gd name="connsiteY75" fmla="*/ 1038927 h 2041739"/>
                <a:gd name="connsiteX76" fmla="*/ 1118148 w 8290912"/>
                <a:gd name="connsiteY76" fmla="*/ 692472 h 2041739"/>
                <a:gd name="connsiteX77" fmla="*/ 743360 w 8290912"/>
                <a:gd name="connsiteY77" fmla="*/ 590016 h 2041739"/>
                <a:gd name="connsiteX78" fmla="*/ 535835 w 8290912"/>
                <a:gd name="connsiteY78" fmla="*/ 614890 h 2041739"/>
                <a:gd name="connsiteX79" fmla="*/ 15690 w 8290912"/>
                <a:gd name="connsiteY79" fmla="*/ 1153524 h 2041739"/>
                <a:gd name="connsiteX80" fmla="*/ 0 w 8290912"/>
                <a:gd name="connsiteY80" fmla="*/ 1246504 h 2041739"/>
                <a:gd name="connsiteX81" fmla="*/ 0 w 8290912"/>
                <a:gd name="connsiteY81" fmla="*/ 1367319 h 2041739"/>
                <a:gd name="connsiteX82" fmla="*/ 15690 w 8290912"/>
                <a:gd name="connsiteY82" fmla="*/ 1463260 h 2041739"/>
                <a:gd name="connsiteX83" fmla="*/ 226175 w 8290912"/>
                <a:gd name="connsiteY83" fmla="*/ 1826001 h 2041739"/>
                <a:gd name="connsiteX84" fmla="*/ 696882 w 8290912"/>
                <a:gd name="connsiteY84" fmla="*/ 1999525 h 2041739"/>
                <a:gd name="connsiteX85" fmla="*/ 2063815 w 8290912"/>
                <a:gd name="connsiteY85" fmla="*/ 2035254 h 2041739"/>
                <a:gd name="connsiteX86" fmla="*/ 2392196 w 8290912"/>
                <a:gd name="connsiteY86" fmla="*/ 2035254 h 2041739"/>
                <a:gd name="connsiteX87" fmla="*/ 2417069 w 8290912"/>
                <a:gd name="connsiteY87" fmla="*/ 2019861 h 2041739"/>
                <a:gd name="connsiteX88" fmla="*/ 2714358 w 8290912"/>
                <a:gd name="connsiteY88" fmla="*/ 1366227 h 2041739"/>
                <a:gd name="connsiteX89" fmla="*/ 2993290 w 8290912"/>
                <a:gd name="connsiteY89" fmla="*/ 747228 h 2041739"/>
                <a:gd name="connsiteX90" fmla="*/ 3005430 w 8290912"/>
                <a:gd name="connsiteY90" fmla="*/ 719401 h 2041739"/>
                <a:gd name="connsiteX91" fmla="*/ 2987072 w 8290912"/>
                <a:gd name="connsiteY91" fmla="*/ 719401 h 2041739"/>
                <a:gd name="connsiteX92" fmla="*/ 2540841 w 8290912"/>
                <a:gd name="connsiteY92" fmla="*/ 719401 h 2041739"/>
                <a:gd name="connsiteX93" fmla="*/ 2515968 w 8290912"/>
                <a:gd name="connsiteY93" fmla="*/ 738051 h 2041739"/>
                <a:gd name="connsiteX94" fmla="*/ 2308398 w 8290912"/>
                <a:gd name="connsiteY94" fmla="*/ 1273273 h 2041739"/>
                <a:gd name="connsiteX95" fmla="*/ 2240294 w 8290912"/>
                <a:gd name="connsiteY95" fmla="*/ 1474573 h 2041739"/>
                <a:gd name="connsiteX96" fmla="*/ 2237333 w 8290912"/>
                <a:gd name="connsiteY96" fmla="*/ 1484046 h 2041739"/>
                <a:gd name="connsiteX97" fmla="*/ 2193805 w 8290912"/>
                <a:gd name="connsiteY97" fmla="*/ 1350833 h 2041739"/>
                <a:gd name="connsiteX98" fmla="*/ 1958401 w 8290912"/>
                <a:gd name="connsiteY98" fmla="*/ 738051 h 2041739"/>
                <a:gd name="connsiteX99" fmla="*/ 1930567 w 8290912"/>
                <a:gd name="connsiteY99" fmla="*/ 719401 h 2041739"/>
                <a:gd name="connsiteX100" fmla="*/ 1475157 w 8290912"/>
                <a:gd name="connsiteY100" fmla="*/ 719401 h 2041739"/>
                <a:gd name="connsiteX101" fmla="*/ 1453245 w 8290912"/>
                <a:gd name="connsiteY101" fmla="*/ 719401 h 2041739"/>
                <a:gd name="connsiteX102" fmla="*/ 1459464 w 8290912"/>
                <a:gd name="connsiteY102" fmla="*/ 734795 h 2041739"/>
                <a:gd name="connsiteX103" fmla="*/ 2038942 w 8290912"/>
                <a:gd name="connsiteY103" fmla="*/ 2019861 h 2041739"/>
                <a:gd name="connsiteX104" fmla="*/ 2063815 w 8290912"/>
                <a:gd name="connsiteY104" fmla="*/ 2035254 h 2041739"/>
                <a:gd name="connsiteX105" fmla="*/ 5894448 w 8290912"/>
                <a:gd name="connsiteY105" fmla="*/ 2041739 h 2041739"/>
                <a:gd name="connsiteX106" fmla="*/ 6210688 w 8290912"/>
                <a:gd name="connsiteY106" fmla="*/ 2041739 h 2041739"/>
                <a:gd name="connsiteX107" fmla="*/ 6250958 w 8290912"/>
                <a:gd name="connsiteY107" fmla="*/ 2017169 h 2041739"/>
                <a:gd name="connsiteX108" fmla="*/ 6467707 w 8290912"/>
                <a:gd name="connsiteY108" fmla="*/ 1533752 h 2041739"/>
                <a:gd name="connsiteX109" fmla="*/ 6805563 w 8290912"/>
                <a:gd name="connsiteY109" fmla="*/ 796933 h 2041739"/>
                <a:gd name="connsiteX110" fmla="*/ 6836358 w 8290912"/>
                <a:gd name="connsiteY110" fmla="*/ 728847 h 2041739"/>
                <a:gd name="connsiteX111" fmla="*/ 6817999 w 8290912"/>
                <a:gd name="connsiteY111" fmla="*/ 725886 h 2041739"/>
                <a:gd name="connsiteX112" fmla="*/ 6371769 w 8290912"/>
                <a:gd name="connsiteY112" fmla="*/ 725886 h 2041739"/>
                <a:gd name="connsiteX113" fmla="*/ 6343935 w 8290912"/>
                <a:gd name="connsiteY113" fmla="*/ 744536 h 2041739"/>
                <a:gd name="connsiteX114" fmla="*/ 6213649 w 8290912"/>
                <a:gd name="connsiteY114" fmla="*/ 1090891 h 2041739"/>
                <a:gd name="connsiteX115" fmla="*/ 6065004 w 8290912"/>
                <a:gd name="connsiteY115" fmla="*/ 1496748 h 2041739"/>
                <a:gd name="connsiteX116" fmla="*/ 6062043 w 8290912"/>
                <a:gd name="connsiteY116" fmla="*/ 1487275 h 2041739"/>
                <a:gd name="connsiteX117" fmla="*/ 6034209 w 8290912"/>
                <a:gd name="connsiteY117" fmla="*/ 1382184 h 2041739"/>
                <a:gd name="connsiteX118" fmla="*/ 5786073 w 8290912"/>
                <a:gd name="connsiteY118" fmla="*/ 741280 h 2041739"/>
                <a:gd name="connsiteX119" fmla="*/ 5764458 w 8290912"/>
                <a:gd name="connsiteY119" fmla="*/ 725886 h 2041739"/>
                <a:gd name="connsiteX120" fmla="*/ 5302830 w 8290912"/>
                <a:gd name="connsiteY120" fmla="*/ 725886 h 2041739"/>
                <a:gd name="connsiteX121" fmla="*/ 5284175 w 8290912"/>
                <a:gd name="connsiteY121" fmla="*/ 728847 h 2041739"/>
                <a:gd name="connsiteX122" fmla="*/ 5290393 w 8290912"/>
                <a:gd name="connsiteY122" fmla="*/ 741280 h 2041739"/>
                <a:gd name="connsiteX123" fmla="*/ 5339843 w 8290912"/>
                <a:gd name="connsiteY123" fmla="*/ 852883 h 2041739"/>
                <a:gd name="connsiteX124" fmla="*/ 5869871 w 8290912"/>
                <a:gd name="connsiteY124" fmla="*/ 2026346 h 2041739"/>
                <a:gd name="connsiteX125" fmla="*/ 5894448 w 8290912"/>
                <a:gd name="connsiteY125" fmla="*/ 2041739 h 2041739"/>
                <a:gd name="connsiteX126" fmla="*/ 4736535 w 8290912"/>
                <a:gd name="connsiteY126" fmla="*/ 2041739 h 2041739"/>
                <a:gd name="connsiteX127" fmla="*/ 5158436 w 8290912"/>
                <a:gd name="connsiteY127" fmla="*/ 2041739 h 2041739"/>
                <a:gd name="connsiteX128" fmla="*/ 5183341 w 8290912"/>
                <a:gd name="connsiteY128" fmla="*/ 2017168 h 2041739"/>
                <a:gd name="connsiteX129" fmla="*/ 5183341 w 8290912"/>
                <a:gd name="connsiteY129" fmla="*/ 1546171 h 2041739"/>
                <a:gd name="connsiteX130" fmla="*/ 5183341 w 8290912"/>
                <a:gd name="connsiteY130" fmla="*/ 53544 h 2041739"/>
                <a:gd name="connsiteX131" fmla="*/ 5166201 w 8290912"/>
                <a:gd name="connsiteY131" fmla="*/ 305536 h 2041739"/>
                <a:gd name="connsiteX132" fmla="*/ 4910276 w 8290912"/>
                <a:gd name="connsiteY132" fmla="*/ 22756 h 2041739"/>
                <a:gd name="connsiteX133" fmla="*/ 4891598 w 8290912"/>
                <a:gd name="connsiteY133" fmla="*/ 22756 h 2041739"/>
                <a:gd name="connsiteX134" fmla="*/ 4717856 w 8290912"/>
                <a:gd name="connsiteY134" fmla="*/ 22756 h 2041739"/>
                <a:gd name="connsiteX135" fmla="*/ 4714891 w 8290912"/>
                <a:gd name="connsiteY135" fmla="*/ 44367 h 2041739"/>
                <a:gd name="connsiteX136" fmla="*/ 4714891 w 8290912"/>
                <a:gd name="connsiteY136" fmla="*/ 2020128 h 2041739"/>
                <a:gd name="connsiteX137" fmla="*/ 4736535 w 8290912"/>
                <a:gd name="connsiteY137" fmla="*/ 2041739 h 2041739"/>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91598 w 8290912"/>
                <a:gd name="connsiteY133" fmla="*/ 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10276 w 8290912"/>
                <a:gd name="connsiteY132" fmla="*/ 0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21611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329412 h 2018983"/>
                <a:gd name="connsiteX136" fmla="*/ 4714891 w 8290912"/>
                <a:gd name="connsiteY136" fmla="*/ 1997372 h 2018983"/>
                <a:gd name="connsiteX137" fmla="*/ 4736535 w 8290912"/>
                <a:gd name="connsiteY137" fmla="*/ 2018983 h 2018983"/>
                <a:gd name="connsiteX0" fmla="*/ 452351 w 8290912"/>
                <a:gd name="connsiteY0" fmla="*/ 1096714 h 2018983"/>
                <a:gd name="connsiteX1" fmla="*/ 734183 w 8290912"/>
                <a:gd name="connsiteY1" fmla="*/ 855380 h 2018983"/>
                <a:gd name="connsiteX2" fmla="*/ 975752 w 8290912"/>
                <a:gd name="connsiteY2" fmla="*/ 1096714 h 2018983"/>
                <a:gd name="connsiteX3" fmla="*/ 452351 w 8290912"/>
                <a:gd name="connsiteY3" fmla="*/ 1096714 h 2018983"/>
                <a:gd name="connsiteX4" fmla="*/ 7302271 w 8290912"/>
                <a:gd name="connsiteY4" fmla="*/ 1096733 h 2018983"/>
                <a:gd name="connsiteX5" fmla="*/ 7314710 w 8290912"/>
                <a:gd name="connsiteY5" fmla="*/ 1047283 h 2018983"/>
                <a:gd name="connsiteX6" fmla="*/ 7447990 w 8290912"/>
                <a:gd name="connsiteY6" fmla="*/ 877318 h 2018983"/>
                <a:gd name="connsiteX7" fmla="*/ 7801034 w 8290912"/>
                <a:gd name="connsiteY7" fmla="*/ 988358 h 2018983"/>
                <a:gd name="connsiteX8" fmla="*/ 7832132 w 8290912"/>
                <a:gd name="connsiteY8" fmla="*/ 1081336 h 2018983"/>
                <a:gd name="connsiteX9" fmla="*/ 7816731 w 8290912"/>
                <a:gd name="connsiteY9" fmla="*/ 1096733 h 2018983"/>
                <a:gd name="connsiteX10" fmla="*/ 7559353 w 8290912"/>
                <a:gd name="connsiteY10" fmla="*/ 1096733 h 2018983"/>
                <a:gd name="connsiteX11" fmla="*/ 7320634 w 8290912"/>
                <a:gd name="connsiteY11" fmla="*/ 1096733 h 2018983"/>
                <a:gd name="connsiteX12" fmla="*/ 7302271 w 8290912"/>
                <a:gd name="connsiteY12" fmla="*/ 1096733 h 2018983"/>
                <a:gd name="connsiteX13" fmla="*/ 3788489 w 8290912"/>
                <a:gd name="connsiteY13" fmla="*/ 1568329 h 2018983"/>
                <a:gd name="connsiteX14" fmla="*/ 3639812 w 8290912"/>
                <a:gd name="connsiteY14" fmla="*/ 1546722 h 2018983"/>
                <a:gd name="connsiteX15" fmla="*/ 3503574 w 8290912"/>
                <a:gd name="connsiteY15" fmla="*/ 1391925 h 2018983"/>
                <a:gd name="connsiteX16" fmla="*/ 3503574 w 8290912"/>
                <a:gd name="connsiteY16" fmla="*/ 1116071 h 2018983"/>
                <a:gd name="connsiteX17" fmla="*/ 3726590 w 8290912"/>
                <a:gd name="connsiteY17" fmla="*/ 942626 h 2018983"/>
                <a:gd name="connsiteX18" fmla="*/ 3934205 w 8290912"/>
                <a:gd name="connsiteY18" fmla="*/ 1004782 h 2018983"/>
                <a:gd name="connsiteX19" fmla="*/ 4020982 w 8290912"/>
                <a:gd name="connsiteY19" fmla="*/ 1168755 h 2018983"/>
                <a:gd name="connsiteX20" fmla="*/ 4030460 w 8290912"/>
                <a:gd name="connsiteY20" fmla="*/ 1258733 h 2018983"/>
                <a:gd name="connsiteX21" fmla="*/ 3986923 w 8290912"/>
                <a:gd name="connsiteY21" fmla="*/ 1441353 h 2018983"/>
                <a:gd name="connsiteX22" fmla="*/ 3788489 w 8290912"/>
                <a:gd name="connsiteY22" fmla="*/ 1568329 h 2018983"/>
                <a:gd name="connsiteX23" fmla="*/ 3745248 w 8290912"/>
                <a:gd name="connsiteY23" fmla="*/ 1961687 h 2018983"/>
                <a:gd name="connsiteX24" fmla="*/ 4061261 w 8290912"/>
                <a:gd name="connsiteY24" fmla="*/ 1899531 h 2018983"/>
                <a:gd name="connsiteX25" fmla="*/ 4321298 w 8290912"/>
                <a:gd name="connsiteY25" fmla="*/ 1710696 h 2018983"/>
                <a:gd name="connsiteX26" fmla="*/ 4482414 w 8290912"/>
                <a:gd name="connsiteY26" fmla="*/ 1147149 h 2018983"/>
                <a:gd name="connsiteX27" fmla="*/ 4246960 w 8290912"/>
                <a:gd name="connsiteY27" fmla="*/ 732480 h 2018983"/>
                <a:gd name="connsiteX28" fmla="*/ 3720370 w 8290912"/>
                <a:gd name="connsiteY28" fmla="*/ 556075 h 2018983"/>
                <a:gd name="connsiteX29" fmla="*/ 3398138 w 8290912"/>
                <a:gd name="connsiteY29" fmla="*/ 639542 h 2018983"/>
                <a:gd name="connsiteX30" fmla="*/ 3035627 w 8290912"/>
                <a:gd name="connsiteY30" fmla="*/ 1394884 h 2018983"/>
                <a:gd name="connsiteX31" fmla="*/ 3497355 w 8290912"/>
                <a:gd name="connsiteY31" fmla="*/ 1918178 h 2018983"/>
                <a:gd name="connsiteX32" fmla="*/ 3745248 w 8290912"/>
                <a:gd name="connsiteY32" fmla="*/ 1961687 h 2018983"/>
                <a:gd name="connsiteX33" fmla="*/ 7542841 w 8290912"/>
                <a:gd name="connsiteY33" fmla="*/ 1974358 h 2018983"/>
                <a:gd name="connsiteX34" fmla="*/ 7705072 w 8290912"/>
                <a:gd name="connsiteY34" fmla="*/ 1973507 h 2018983"/>
                <a:gd name="connsiteX35" fmla="*/ 7965412 w 8290912"/>
                <a:gd name="connsiteY35" fmla="*/ 1911620 h 2018983"/>
                <a:gd name="connsiteX36" fmla="*/ 8216571 w 8290912"/>
                <a:gd name="connsiteY36" fmla="*/ 1679176 h 2018983"/>
                <a:gd name="connsiteX37" fmla="*/ 8207094 w 8290912"/>
                <a:gd name="connsiteY37" fmla="*/ 1654599 h 2018983"/>
                <a:gd name="connsiteX38" fmla="*/ 7887814 w 8290912"/>
                <a:gd name="connsiteY38" fmla="*/ 1524312 h 2018983"/>
                <a:gd name="connsiteX39" fmla="*/ 7866193 w 8290912"/>
                <a:gd name="connsiteY39" fmla="*/ 1533788 h 2018983"/>
                <a:gd name="connsiteX40" fmla="*/ 7729951 w 8290912"/>
                <a:gd name="connsiteY40" fmla="*/ 1651342 h 2018983"/>
                <a:gd name="connsiteX41" fmla="*/ 7491232 w 8290912"/>
                <a:gd name="connsiteY41" fmla="*/ 1663779 h 2018983"/>
                <a:gd name="connsiteX42" fmla="*/ 7367134 w 8290912"/>
                <a:gd name="connsiteY42" fmla="*/ 1589456 h 2018983"/>
                <a:gd name="connsiteX43" fmla="*/ 7292793 w 8290912"/>
                <a:gd name="connsiteY43" fmla="*/ 1381885 h 2018983"/>
                <a:gd name="connsiteX44" fmla="*/ 7314710 w 8290912"/>
                <a:gd name="connsiteY44" fmla="*/ 1360269 h 2018983"/>
                <a:gd name="connsiteX45" fmla="*/ 7791852 w 8290912"/>
                <a:gd name="connsiteY45" fmla="*/ 1360269 h 2018983"/>
                <a:gd name="connsiteX46" fmla="*/ 7925132 w 8290912"/>
                <a:gd name="connsiteY46" fmla="*/ 1360269 h 2018983"/>
                <a:gd name="connsiteX47" fmla="*/ 8272253 w 8290912"/>
                <a:gd name="connsiteY47" fmla="*/ 1360269 h 2018983"/>
                <a:gd name="connsiteX48" fmla="*/ 8290912 w 8290912"/>
                <a:gd name="connsiteY48" fmla="*/ 1341614 h 2018983"/>
                <a:gd name="connsiteX49" fmla="*/ 8290912 w 8290912"/>
                <a:gd name="connsiteY49" fmla="*/ 1282689 h 2018983"/>
                <a:gd name="connsiteX50" fmla="*/ 8241154 w 8290912"/>
                <a:gd name="connsiteY50" fmla="*/ 1013231 h 2018983"/>
                <a:gd name="connsiteX51" fmla="*/ 7819693 w 8290912"/>
                <a:gd name="connsiteY51" fmla="*/ 601642 h 2018983"/>
                <a:gd name="connsiteX52" fmla="*/ 7407414 w 8290912"/>
                <a:gd name="connsiteY52" fmla="*/ 589206 h 2018983"/>
                <a:gd name="connsiteX53" fmla="*/ 6902431 w 8290912"/>
                <a:gd name="connsiteY53" fmla="*/ 1013231 h 2018983"/>
                <a:gd name="connsiteX54" fmla="*/ 6855931 w 8290912"/>
                <a:gd name="connsiteY54" fmla="*/ 1319998 h 2018983"/>
                <a:gd name="connsiteX55" fmla="*/ 6921090 w 8290912"/>
                <a:gd name="connsiteY55" fmla="*/ 1595674 h 2018983"/>
                <a:gd name="connsiteX56" fmla="*/ 7382831 w 8290912"/>
                <a:gd name="connsiteY56" fmla="*/ 1951891 h 2018983"/>
                <a:gd name="connsiteX57" fmla="*/ 7542841 w 8290912"/>
                <a:gd name="connsiteY57" fmla="*/ 1974358 h 2018983"/>
                <a:gd name="connsiteX58" fmla="*/ 696882 w 8290912"/>
                <a:gd name="connsiteY58" fmla="*/ 1976769 h 2018983"/>
                <a:gd name="connsiteX59" fmla="*/ 886052 w 8290912"/>
                <a:gd name="connsiteY59" fmla="*/ 1970550 h 2018983"/>
                <a:gd name="connsiteX60" fmla="*/ 1155450 w 8290912"/>
                <a:gd name="connsiteY60" fmla="*/ 1890007 h 2018983"/>
                <a:gd name="connsiteX61" fmla="*/ 1362975 w 8290912"/>
                <a:gd name="connsiteY61" fmla="*/ 1676212 h 2018983"/>
                <a:gd name="connsiteX62" fmla="*/ 1353798 w 8290912"/>
                <a:gd name="connsiteY62" fmla="*/ 1654595 h 2018983"/>
                <a:gd name="connsiteX63" fmla="*/ 1037625 w 8290912"/>
                <a:gd name="connsiteY63" fmla="*/ 1524305 h 2018983"/>
                <a:gd name="connsiteX64" fmla="*/ 1009797 w 8290912"/>
                <a:gd name="connsiteY64" fmla="*/ 1533780 h 2018983"/>
                <a:gd name="connsiteX65" fmla="*/ 873618 w 8290912"/>
                <a:gd name="connsiteY65" fmla="*/ 1651338 h 2018983"/>
                <a:gd name="connsiteX66" fmla="*/ 678527 w 8290912"/>
                <a:gd name="connsiteY66" fmla="*/ 1669993 h 2018983"/>
                <a:gd name="connsiteX67" fmla="*/ 560702 w 8290912"/>
                <a:gd name="connsiteY67" fmla="*/ 1629722 h 2018983"/>
                <a:gd name="connsiteX68" fmla="*/ 439917 w 8290912"/>
                <a:gd name="connsiteY68" fmla="*/ 1372398 h 2018983"/>
                <a:gd name="connsiteX69" fmla="*/ 449095 w 8290912"/>
                <a:gd name="connsiteY69" fmla="*/ 1363218 h 2018983"/>
                <a:gd name="connsiteX70" fmla="*/ 467745 w 8290912"/>
                <a:gd name="connsiteY70" fmla="*/ 1363218 h 2018983"/>
                <a:gd name="connsiteX71" fmla="*/ 1406197 w 8290912"/>
                <a:gd name="connsiteY71" fmla="*/ 1363218 h 2018983"/>
                <a:gd name="connsiteX72" fmla="*/ 1424848 w 8290912"/>
                <a:gd name="connsiteY72" fmla="*/ 1363218 h 2018983"/>
                <a:gd name="connsiteX73" fmla="*/ 1437282 w 8290912"/>
                <a:gd name="connsiteY73" fmla="*/ 1347820 h 2018983"/>
                <a:gd name="connsiteX74" fmla="*/ 1437282 w 8290912"/>
                <a:gd name="connsiteY74" fmla="*/ 1301330 h 2018983"/>
                <a:gd name="connsiteX75" fmla="*/ 1387842 w 8290912"/>
                <a:gd name="connsiteY75" fmla="*/ 1016171 h 2018983"/>
                <a:gd name="connsiteX76" fmla="*/ 1118148 w 8290912"/>
                <a:gd name="connsiteY76" fmla="*/ 669716 h 2018983"/>
                <a:gd name="connsiteX77" fmla="*/ 743360 w 8290912"/>
                <a:gd name="connsiteY77" fmla="*/ 567260 h 2018983"/>
                <a:gd name="connsiteX78" fmla="*/ 535835 w 8290912"/>
                <a:gd name="connsiteY78" fmla="*/ 592134 h 2018983"/>
                <a:gd name="connsiteX79" fmla="*/ 15690 w 8290912"/>
                <a:gd name="connsiteY79" fmla="*/ 1130768 h 2018983"/>
                <a:gd name="connsiteX80" fmla="*/ 0 w 8290912"/>
                <a:gd name="connsiteY80" fmla="*/ 1223748 h 2018983"/>
                <a:gd name="connsiteX81" fmla="*/ 0 w 8290912"/>
                <a:gd name="connsiteY81" fmla="*/ 1344563 h 2018983"/>
                <a:gd name="connsiteX82" fmla="*/ 15690 w 8290912"/>
                <a:gd name="connsiteY82" fmla="*/ 1440504 h 2018983"/>
                <a:gd name="connsiteX83" fmla="*/ 226175 w 8290912"/>
                <a:gd name="connsiteY83" fmla="*/ 1803245 h 2018983"/>
                <a:gd name="connsiteX84" fmla="*/ 696882 w 8290912"/>
                <a:gd name="connsiteY84" fmla="*/ 1976769 h 2018983"/>
                <a:gd name="connsiteX85" fmla="*/ 2063815 w 8290912"/>
                <a:gd name="connsiteY85" fmla="*/ 2012498 h 2018983"/>
                <a:gd name="connsiteX86" fmla="*/ 2392196 w 8290912"/>
                <a:gd name="connsiteY86" fmla="*/ 2012498 h 2018983"/>
                <a:gd name="connsiteX87" fmla="*/ 2417069 w 8290912"/>
                <a:gd name="connsiteY87" fmla="*/ 1997105 h 2018983"/>
                <a:gd name="connsiteX88" fmla="*/ 2714358 w 8290912"/>
                <a:gd name="connsiteY88" fmla="*/ 1343471 h 2018983"/>
                <a:gd name="connsiteX89" fmla="*/ 2993290 w 8290912"/>
                <a:gd name="connsiteY89" fmla="*/ 724472 h 2018983"/>
                <a:gd name="connsiteX90" fmla="*/ 3005430 w 8290912"/>
                <a:gd name="connsiteY90" fmla="*/ 696645 h 2018983"/>
                <a:gd name="connsiteX91" fmla="*/ 2987072 w 8290912"/>
                <a:gd name="connsiteY91" fmla="*/ 696645 h 2018983"/>
                <a:gd name="connsiteX92" fmla="*/ 2540841 w 8290912"/>
                <a:gd name="connsiteY92" fmla="*/ 696645 h 2018983"/>
                <a:gd name="connsiteX93" fmla="*/ 2515968 w 8290912"/>
                <a:gd name="connsiteY93" fmla="*/ 715295 h 2018983"/>
                <a:gd name="connsiteX94" fmla="*/ 2308398 w 8290912"/>
                <a:gd name="connsiteY94" fmla="*/ 1250517 h 2018983"/>
                <a:gd name="connsiteX95" fmla="*/ 2240294 w 8290912"/>
                <a:gd name="connsiteY95" fmla="*/ 1451817 h 2018983"/>
                <a:gd name="connsiteX96" fmla="*/ 2237333 w 8290912"/>
                <a:gd name="connsiteY96" fmla="*/ 1461290 h 2018983"/>
                <a:gd name="connsiteX97" fmla="*/ 2193805 w 8290912"/>
                <a:gd name="connsiteY97" fmla="*/ 1328077 h 2018983"/>
                <a:gd name="connsiteX98" fmla="*/ 1958401 w 8290912"/>
                <a:gd name="connsiteY98" fmla="*/ 715295 h 2018983"/>
                <a:gd name="connsiteX99" fmla="*/ 1930567 w 8290912"/>
                <a:gd name="connsiteY99" fmla="*/ 696645 h 2018983"/>
                <a:gd name="connsiteX100" fmla="*/ 1475157 w 8290912"/>
                <a:gd name="connsiteY100" fmla="*/ 696645 h 2018983"/>
                <a:gd name="connsiteX101" fmla="*/ 1453245 w 8290912"/>
                <a:gd name="connsiteY101" fmla="*/ 696645 h 2018983"/>
                <a:gd name="connsiteX102" fmla="*/ 1459464 w 8290912"/>
                <a:gd name="connsiteY102" fmla="*/ 712039 h 2018983"/>
                <a:gd name="connsiteX103" fmla="*/ 2038942 w 8290912"/>
                <a:gd name="connsiteY103" fmla="*/ 1997105 h 2018983"/>
                <a:gd name="connsiteX104" fmla="*/ 2063815 w 8290912"/>
                <a:gd name="connsiteY104" fmla="*/ 2012498 h 2018983"/>
                <a:gd name="connsiteX105" fmla="*/ 5894448 w 8290912"/>
                <a:gd name="connsiteY105" fmla="*/ 2018983 h 2018983"/>
                <a:gd name="connsiteX106" fmla="*/ 6210688 w 8290912"/>
                <a:gd name="connsiteY106" fmla="*/ 2018983 h 2018983"/>
                <a:gd name="connsiteX107" fmla="*/ 6250958 w 8290912"/>
                <a:gd name="connsiteY107" fmla="*/ 1994413 h 2018983"/>
                <a:gd name="connsiteX108" fmla="*/ 6467707 w 8290912"/>
                <a:gd name="connsiteY108" fmla="*/ 1510996 h 2018983"/>
                <a:gd name="connsiteX109" fmla="*/ 6805563 w 8290912"/>
                <a:gd name="connsiteY109" fmla="*/ 774177 h 2018983"/>
                <a:gd name="connsiteX110" fmla="*/ 6836358 w 8290912"/>
                <a:gd name="connsiteY110" fmla="*/ 706091 h 2018983"/>
                <a:gd name="connsiteX111" fmla="*/ 6817999 w 8290912"/>
                <a:gd name="connsiteY111" fmla="*/ 703130 h 2018983"/>
                <a:gd name="connsiteX112" fmla="*/ 6371769 w 8290912"/>
                <a:gd name="connsiteY112" fmla="*/ 703130 h 2018983"/>
                <a:gd name="connsiteX113" fmla="*/ 6343935 w 8290912"/>
                <a:gd name="connsiteY113" fmla="*/ 721780 h 2018983"/>
                <a:gd name="connsiteX114" fmla="*/ 6213649 w 8290912"/>
                <a:gd name="connsiteY114" fmla="*/ 1068135 h 2018983"/>
                <a:gd name="connsiteX115" fmla="*/ 6065004 w 8290912"/>
                <a:gd name="connsiteY115" fmla="*/ 1473992 h 2018983"/>
                <a:gd name="connsiteX116" fmla="*/ 6062043 w 8290912"/>
                <a:gd name="connsiteY116" fmla="*/ 1464519 h 2018983"/>
                <a:gd name="connsiteX117" fmla="*/ 6034209 w 8290912"/>
                <a:gd name="connsiteY117" fmla="*/ 1359428 h 2018983"/>
                <a:gd name="connsiteX118" fmla="*/ 5786073 w 8290912"/>
                <a:gd name="connsiteY118" fmla="*/ 718524 h 2018983"/>
                <a:gd name="connsiteX119" fmla="*/ 5764458 w 8290912"/>
                <a:gd name="connsiteY119" fmla="*/ 703130 h 2018983"/>
                <a:gd name="connsiteX120" fmla="*/ 5302830 w 8290912"/>
                <a:gd name="connsiteY120" fmla="*/ 703130 h 2018983"/>
                <a:gd name="connsiteX121" fmla="*/ 5284175 w 8290912"/>
                <a:gd name="connsiteY121" fmla="*/ 706091 h 2018983"/>
                <a:gd name="connsiteX122" fmla="*/ 5290393 w 8290912"/>
                <a:gd name="connsiteY122" fmla="*/ 718524 h 2018983"/>
                <a:gd name="connsiteX123" fmla="*/ 5339843 w 8290912"/>
                <a:gd name="connsiteY123" fmla="*/ 830127 h 2018983"/>
                <a:gd name="connsiteX124" fmla="*/ 5869871 w 8290912"/>
                <a:gd name="connsiteY124" fmla="*/ 2003590 h 2018983"/>
                <a:gd name="connsiteX125" fmla="*/ 5894448 w 8290912"/>
                <a:gd name="connsiteY125" fmla="*/ 2018983 h 2018983"/>
                <a:gd name="connsiteX126" fmla="*/ 4736535 w 8290912"/>
                <a:gd name="connsiteY126" fmla="*/ 2018983 h 2018983"/>
                <a:gd name="connsiteX127" fmla="*/ 5158436 w 8290912"/>
                <a:gd name="connsiteY127" fmla="*/ 2018983 h 2018983"/>
                <a:gd name="connsiteX128" fmla="*/ 5183341 w 8290912"/>
                <a:gd name="connsiteY128" fmla="*/ 1994412 h 2018983"/>
                <a:gd name="connsiteX129" fmla="*/ 5183341 w 8290912"/>
                <a:gd name="connsiteY129" fmla="*/ 1523415 h 2018983"/>
                <a:gd name="connsiteX130" fmla="*/ 5183341 w 8290912"/>
                <a:gd name="connsiteY130" fmla="*/ 527467 h 2018983"/>
                <a:gd name="connsiteX131" fmla="*/ 5166201 w 8290912"/>
                <a:gd name="connsiteY131" fmla="*/ 282780 h 2018983"/>
                <a:gd name="connsiteX132" fmla="*/ 4952249 w 8290912"/>
                <a:gd name="connsiteY132" fmla="*/ 258833 h 2018983"/>
                <a:gd name="connsiteX133" fmla="*/ 4884603 w 8290912"/>
                <a:gd name="connsiteY133" fmla="*/ 370760 h 2018983"/>
                <a:gd name="connsiteX134" fmla="*/ 4717856 w 8290912"/>
                <a:gd name="connsiteY134" fmla="*/ 0 h 2018983"/>
                <a:gd name="connsiteX135" fmla="*/ 4714891 w 8290912"/>
                <a:gd name="connsiteY135" fmla="*/ 504299 h 2018983"/>
                <a:gd name="connsiteX136" fmla="*/ 4714891 w 8290912"/>
                <a:gd name="connsiteY136" fmla="*/ 1997372 h 2018983"/>
                <a:gd name="connsiteX137" fmla="*/ 4736535 w 8290912"/>
                <a:gd name="connsiteY137" fmla="*/ 2018983 h 2018983"/>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84603 w 8290912"/>
                <a:gd name="connsiteY133" fmla="*/ 125918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51872 h 1774141"/>
                <a:gd name="connsiteX1" fmla="*/ 734183 w 8290912"/>
                <a:gd name="connsiteY1" fmla="*/ 610538 h 1774141"/>
                <a:gd name="connsiteX2" fmla="*/ 975752 w 8290912"/>
                <a:gd name="connsiteY2" fmla="*/ 851872 h 1774141"/>
                <a:gd name="connsiteX3" fmla="*/ 452351 w 8290912"/>
                <a:gd name="connsiteY3" fmla="*/ 851872 h 1774141"/>
                <a:gd name="connsiteX4" fmla="*/ 7302271 w 8290912"/>
                <a:gd name="connsiteY4" fmla="*/ 851891 h 1774141"/>
                <a:gd name="connsiteX5" fmla="*/ 7314710 w 8290912"/>
                <a:gd name="connsiteY5" fmla="*/ 802441 h 1774141"/>
                <a:gd name="connsiteX6" fmla="*/ 7447990 w 8290912"/>
                <a:gd name="connsiteY6" fmla="*/ 632476 h 1774141"/>
                <a:gd name="connsiteX7" fmla="*/ 7801034 w 8290912"/>
                <a:gd name="connsiteY7" fmla="*/ 743516 h 1774141"/>
                <a:gd name="connsiteX8" fmla="*/ 7832132 w 8290912"/>
                <a:gd name="connsiteY8" fmla="*/ 836494 h 1774141"/>
                <a:gd name="connsiteX9" fmla="*/ 7816731 w 8290912"/>
                <a:gd name="connsiteY9" fmla="*/ 851891 h 1774141"/>
                <a:gd name="connsiteX10" fmla="*/ 7559353 w 8290912"/>
                <a:gd name="connsiteY10" fmla="*/ 851891 h 1774141"/>
                <a:gd name="connsiteX11" fmla="*/ 7320634 w 8290912"/>
                <a:gd name="connsiteY11" fmla="*/ 851891 h 1774141"/>
                <a:gd name="connsiteX12" fmla="*/ 7302271 w 8290912"/>
                <a:gd name="connsiteY12" fmla="*/ 851891 h 1774141"/>
                <a:gd name="connsiteX13" fmla="*/ 3788489 w 8290912"/>
                <a:gd name="connsiteY13" fmla="*/ 1323487 h 1774141"/>
                <a:gd name="connsiteX14" fmla="*/ 3639812 w 8290912"/>
                <a:gd name="connsiteY14" fmla="*/ 1301880 h 1774141"/>
                <a:gd name="connsiteX15" fmla="*/ 3503574 w 8290912"/>
                <a:gd name="connsiteY15" fmla="*/ 1147083 h 1774141"/>
                <a:gd name="connsiteX16" fmla="*/ 3503574 w 8290912"/>
                <a:gd name="connsiteY16" fmla="*/ 871229 h 1774141"/>
                <a:gd name="connsiteX17" fmla="*/ 3726590 w 8290912"/>
                <a:gd name="connsiteY17" fmla="*/ 697784 h 1774141"/>
                <a:gd name="connsiteX18" fmla="*/ 3934205 w 8290912"/>
                <a:gd name="connsiteY18" fmla="*/ 759940 h 1774141"/>
                <a:gd name="connsiteX19" fmla="*/ 4020982 w 8290912"/>
                <a:gd name="connsiteY19" fmla="*/ 923913 h 1774141"/>
                <a:gd name="connsiteX20" fmla="*/ 4030460 w 8290912"/>
                <a:gd name="connsiteY20" fmla="*/ 1013891 h 1774141"/>
                <a:gd name="connsiteX21" fmla="*/ 3986923 w 8290912"/>
                <a:gd name="connsiteY21" fmla="*/ 1196511 h 1774141"/>
                <a:gd name="connsiteX22" fmla="*/ 3788489 w 8290912"/>
                <a:gd name="connsiteY22" fmla="*/ 1323487 h 1774141"/>
                <a:gd name="connsiteX23" fmla="*/ 3745248 w 8290912"/>
                <a:gd name="connsiteY23" fmla="*/ 1716845 h 1774141"/>
                <a:gd name="connsiteX24" fmla="*/ 4061261 w 8290912"/>
                <a:gd name="connsiteY24" fmla="*/ 1654689 h 1774141"/>
                <a:gd name="connsiteX25" fmla="*/ 4321298 w 8290912"/>
                <a:gd name="connsiteY25" fmla="*/ 1465854 h 1774141"/>
                <a:gd name="connsiteX26" fmla="*/ 4482414 w 8290912"/>
                <a:gd name="connsiteY26" fmla="*/ 902307 h 1774141"/>
                <a:gd name="connsiteX27" fmla="*/ 4246960 w 8290912"/>
                <a:gd name="connsiteY27" fmla="*/ 487638 h 1774141"/>
                <a:gd name="connsiteX28" fmla="*/ 3720370 w 8290912"/>
                <a:gd name="connsiteY28" fmla="*/ 311233 h 1774141"/>
                <a:gd name="connsiteX29" fmla="*/ 3398138 w 8290912"/>
                <a:gd name="connsiteY29" fmla="*/ 394700 h 1774141"/>
                <a:gd name="connsiteX30" fmla="*/ 3035627 w 8290912"/>
                <a:gd name="connsiteY30" fmla="*/ 1150042 h 1774141"/>
                <a:gd name="connsiteX31" fmla="*/ 3497355 w 8290912"/>
                <a:gd name="connsiteY31" fmla="*/ 1673336 h 1774141"/>
                <a:gd name="connsiteX32" fmla="*/ 3745248 w 8290912"/>
                <a:gd name="connsiteY32" fmla="*/ 1716845 h 1774141"/>
                <a:gd name="connsiteX33" fmla="*/ 7542841 w 8290912"/>
                <a:gd name="connsiteY33" fmla="*/ 1729516 h 1774141"/>
                <a:gd name="connsiteX34" fmla="*/ 7705072 w 8290912"/>
                <a:gd name="connsiteY34" fmla="*/ 1728665 h 1774141"/>
                <a:gd name="connsiteX35" fmla="*/ 7965412 w 8290912"/>
                <a:gd name="connsiteY35" fmla="*/ 1666778 h 1774141"/>
                <a:gd name="connsiteX36" fmla="*/ 8216571 w 8290912"/>
                <a:gd name="connsiteY36" fmla="*/ 1434334 h 1774141"/>
                <a:gd name="connsiteX37" fmla="*/ 8207094 w 8290912"/>
                <a:gd name="connsiteY37" fmla="*/ 1409757 h 1774141"/>
                <a:gd name="connsiteX38" fmla="*/ 7887814 w 8290912"/>
                <a:gd name="connsiteY38" fmla="*/ 1279470 h 1774141"/>
                <a:gd name="connsiteX39" fmla="*/ 7866193 w 8290912"/>
                <a:gd name="connsiteY39" fmla="*/ 1288946 h 1774141"/>
                <a:gd name="connsiteX40" fmla="*/ 7729951 w 8290912"/>
                <a:gd name="connsiteY40" fmla="*/ 1406500 h 1774141"/>
                <a:gd name="connsiteX41" fmla="*/ 7491232 w 8290912"/>
                <a:gd name="connsiteY41" fmla="*/ 1418937 h 1774141"/>
                <a:gd name="connsiteX42" fmla="*/ 7367134 w 8290912"/>
                <a:gd name="connsiteY42" fmla="*/ 1344614 h 1774141"/>
                <a:gd name="connsiteX43" fmla="*/ 7292793 w 8290912"/>
                <a:gd name="connsiteY43" fmla="*/ 1137043 h 1774141"/>
                <a:gd name="connsiteX44" fmla="*/ 7314710 w 8290912"/>
                <a:gd name="connsiteY44" fmla="*/ 1115427 h 1774141"/>
                <a:gd name="connsiteX45" fmla="*/ 7791852 w 8290912"/>
                <a:gd name="connsiteY45" fmla="*/ 1115427 h 1774141"/>
                <a:gd name="connsiteX46" fmla="*/ 7925132 w 8290912"/>
                <a:gd name="connsiteY46" fmla="*/ 1115427 h 1774141"/>
                <a:gd name="connsiteX47" fmla="*/ 8272253 w 8290912"/>
                <a:gd name="connsiteY47" fmla="*/ 1115427 h 1774141"/>
                <a:gd name="connsiteX48" fmla="*/ 8290912 w 8290912"/>
                <a:gd name="connsiteY48" fmla="*/ 1096772 h 1774141"/>
                <a:gd name="connsiteX49" fmla="*/ 8290912 w 8290912"/>
                <a:gd name="connsiteY49" fmla="*/ 1037847 h 1774141"/>
                <a:gd name="connsiteX50" fmla="*/ 8241154 w 8290912"/>
                <a:gd name="connsiteY50" fmla="*/ 768389 h 1774141"/>
                <a:gd name="connsiteX51" fmla="*/ 7819693 w 8290912"/>
                <a:gd name="connsiteY51" fmla="*/ 356800 h 1774141"/>
                <a:gd name="connsiteX52" fmla="*/ 7407414 w 8290912"/>
                <a:gd name="connsiteY52" fmla="*/ 344364 h 1774141"/>
                <a:gd name="connsiteX53" fmla="*/ 6902431 w 8290912"/>
                <a:gd name="connsiteY53" fmla="*/ 768389 h 1774141"/>
                <a:gd name="connsiteX54" fmla="*/ 6855931 w 8290912"/>
                <a:gd name="connsiteY54" fmla="*/ 1075156 h 1774141"/>
                <a:gd name="connsiteX55" fmla="*/ 6921090 w 8290912"/>
                <a:gd name="connsiteY55" fmla="*/ 1350832 h 1774141"/>
                <a:gd name="connsiteX56" fmla="*/ 7382831 w 8290912"/>
                <a:gd name="connsiteY56" fmla="*/ 1707049 h 1774141"/>
                <a:gd name="connsiteX57" fmla="*/ 7542841 w 8290912"/>
                <a:gd name="connsiteY57" fmla="*/ 1729516 h 1774141"/>
                <a:gd name="connsiteX58" fmla="*/ 696882 w 8290912"/>
                <a:gd name="connsiteY58" fmla="*/ 1731927 h 1774141"/>
                <a:gd name="connsiteX59" fmla="*/ 886052 w 8290912"/>
                <a:gd name="connsiteY59" fmla="*/ 1725708 h 1774141"/>
                <a:gd name="connsiteX60" fmla="*/ 1155450 w 8290912"/>
                <a:gd name="connsiteY60" fmla="*/ 1645165 h 1774141"/>
                <a:gd name="connsiteX61" fmla="*/ 1362975 w 8290912"/>
                <a:gd name="connsiteY61" fmla="*/ 1431370 h 1774141"/>
                <a:gd name="connsiteX62" fmla="*/ 1353798 w 8290912"/>
                <a:gd name="connsiteY62" fmla="*/ 1409753 h 1774141"/>
                <a:gd name="connsiteX63" fmla="*/ 1037625 w 8290912"/>
                <a:gd name="connsiteY63" fmla="*/ 1279463 h 1774141"/>
                <a:gd name="connsiteX64" fmla="*/ 1009797 w 8290912"/>
                <a:gd name="connsiteY64" fmla="*/ 1288938 h 1774141"/>
                <a:gd name="connsiteX65" fmla="*/ 873618 w 8290912"/>
                <a:gd name="connsiteY65" fmla="*/ 1406496 h 1774141"/>
                <a:gd name="connsiteX66" fmla="*/ 678527 w 8290912"/>
                <a:gd name="connsiteY66" fmla="*/ 1425151 h 1774141"/>
                <a:gd name="connsiteX67" fmla="*/ 560702 w 8290912"/>
                <a:gd name="connsiteY67" fmla="*/ 1384880 h 1774141"/>
                <a:gd name="connsiteX68" fmla="*/ 439917 w 8290912"/>
                <a:gd name="connsiteY68" fmla="*/ 1127556 h 1774141"/>
                <a:gd name="connsiteX69" fmla="*/ 449095 w 8290912"/>
                <a:gd name="connsiteY69" fmla="*/ 1118376 h 1774141"/>
                <a:gd name="connsiteX70" fmla="*/ 467745 w 8290912"/>
                <a:gd name="connsiteY70" fmla="*/ 1118376 h 1774141"/>
                <a:gd name="connsiteX71" fmla="*/ 1406197 w 8290912"/>
                <a:gd name="connsiteY71" fmla="*/ 1118376 h 1774141"/>
                <a:gd name="connsiteX72" fmla="*/ 1424848 w 8290912"/>
                <a:gd name="connsiteY72" fmla="*/ 1118376 h 1774141"/>
                <a:gd name="connsiteX73" fmla="*/ 1437282 w 8290912"/>
                <a:gd name="connsiteY73" fmla="*/ 1102978 h 1774141"/>
                <a:gd name="connsiteX74" fmla="*/ 1437282 w 8290912"/>
                <a:gd name="connsiteY74" fmla="*/ 1056488 h 1774141"/>
                <a:gd name="connsiteX75" fmla="*/ 1387842 w 8290912"/>
                <a:gd name="connsiteY75" fmla="*/ 771329 h 1774141"/>
                <a:gd name="connsiteX76" fmla="*/ 1118148 w 8290912"/>
                <a:gd name="connsiteY76" fmla="*/ 424874 h 1774141"/>
                <a:gd name="connsiteX77" fmla="*/ 743360 w 8290912"/>
                <a:gd name="connsiteY77" fmla="*/ 322418 h 1774141"/>
                <a:gd name="connsiteX78" fmla="*/ 535835 w 8290912"/>
                <a:gd name="connsiteY78" fmla="*/ 347292 h 1774141"/>
                <a:gd name="connsiteX79" fmla="*/ 15690 w 8290912"/>
                <a:gd name="connsiteY79" fmla="*/ 885926 h 1774141"/>
                <a:gd name="connsiteX80" fmla="*/ 0 w 8290912"/>
                <a:gd name="connsiteY80" fmla="*/ 978906 h 1774141"/>
                <a:gd name="connsiteX81" fmla="*/ 0 w 8290912"/>
                <a:gd name="connsiteY81" fmla="*/ 1099721 h 1774141"/>
                <a:gd name="connsiteX82" fmla="*/ 15690 w 8290912"/>
                <a:gd name="connsiteY82" fmla="*/ 1195662 h 1774141"/>
                <a:gd name="connsiteX83" fmla="*/ 226175 w 8290912"/>
                <a:gd name="connsiteY83" fmla="*/ 1558403 h 1774141"/>
                <a:gd name="connsiteX84" fmla="*/ 696882 w 8290912"/>
                <a:gd name="connsiteY84" fmla="*/ 1731927 h 1774141"/>
                <a:gd name="connsiteX85" fmla="*/ 2063815 w 8290912"/>
                <a:gd name="connsiteY85" fmla="*/ 1767656 h 1774141"/>
                <a:gd name="connsiteX86" fmla="*/ 2392196 w 8290912"/>
                <a:gd name="connsiteY86" fmla="*/ 1767656 h 1774141"/>
                <a:gd name="connsiteX87" fmla="*/ 2417069 w 8290912"/>
                <a:gd name="connsiteY87" fmla="*/ 1752263 h 1774141"/>
                <a:gd name="connsiteX88" fmla="*/ 2714358 w 8290912"/>
                <a:gd name="connsiteY88" fmla="*/ 1098629 h 1774141"/>
                <a:gd name="connsiteX89" fmla="*/ 2993290 w 8290912"/>
                <a:gd name="connsiteY89" fmla="*/ 479630 h 1774141"/>
                <a:gd name="connsiteX90" fmla="*/ 3005430 w 8290912"/>
                <a:gd name="connsiteY90" fmla="*/ 451803 h 1774141"/>
                <a:gd name="connsiteX91" fmla="*/ 2987072 w 8290912"/>
                <a:gd name="connsiteY91" fmla="*/ 451803 h 1774141"/>
                <a:gd name="connsiteX92" fmla="*/ 2540841 w 8290912"/>
                <a:gd name="connsiteY92" fmla="*/ 451803 h 1774141"/>
                <a:gd name="connsiteX93" fmla="*/ 2515968 w 8290912"/>
                <a:gd name="connsiteY93" fmla="*/ 470453 h 1774141"/>
                <a:gd name="connsiteX94" fmla="*/ 2308398 w 8290912"/>
                <a:gd name="connsiteY94" fmla="*/ 1005675 h 1774141"/>
                <a:gd name="connsiteX95" fmla="*/ 2240294 w 8290912"/>
                <a:gd name="connsiteY95" fmla="*/ 1206975 h 1774141"/>
                <a:gd name="connsiteX96" fmla="*/ 2237333 w 8290912"/>
                <a:gd name="connsiteY96" fmla="*/ 1216448 h 1774141"/>
                <a:gd name="connsiteX97" fmla="*/ 2193805 w 8290912"/>
                <a:gd name="connsiteY97" fmla="*/ 1083235 h 1774141"/>
                <a:gd name="connsiteX98" fmla="*/ 1958401 w 8290912"/>
                <a:gd name="connsiteY98" fmla="*/ 470453 h 1774141"/>
                <a:gd name="connsiteX99" fmla="*/ 1930567 w 8290912"/>
                <a:gd name="connsiteY99" fmla="*/ 451803 h 1774141"/>
                <a:gd name="connsiteX100" fmla="*/ 1475157 w 8290912"/>
                <a:gd name="connsiteY100" fmla="*/ 451803 h 1774141"/>
                <a:gd name="connsiteX101" fmla="*/ 1453245 w 8290912"/>
                <a:gd name="connsiteY101" fmla="*/ 451803 h 1774141"/>
                <a:gd name="connsiteX102" fmla="*/ 1459464 w 8290912"/>
                <a:gd name="connsiteY102" fmla="*/ 467197 h 1774141"/>
                <a:gd name="connsiteX103" fmla="*/ 2038942 w 8290912"/>
                <a:gd name="connsiteY103" fmla="*/ 1752263 h 1774141"/>
                <a:gd name="connsiteX104" fmla="*/ 2063815 w 8290912"/>
                <a:gd name="connsiteY104" fmla="*/ 1767656 h 1774141"/>
                <a:gd name="connsiteX105" fmla="*/ 5894448 w 8290912"/>
                <a:gd name="connsiteY105" fmla="*/ 1774141 h 1774141"/>
                <a:gd name="connsiteX106" fmla="*/ 6210688 w 8290912"/>
                <a:gd name="connsiteY106" fmla="*/ 1774141 h 1774141"/>
                <a:gd name="connsiteX107" fmla="*/ 6250958 w 8290912"/>
                <a:gd name="connsiteY107" fmla="*/ 1749571 h 1774141"/>
                <a:gd name="connsiteX108" fmla="*/ 6467707 w 8290912"/>
                <a:gd name="connsiteY108" fmla="*/ 1266154 h 1774141"/>
                <a:gd name="connsiteX109" fmla="*/ 6805563 w 8290912"/>
                <a:gd name="connsiteY109" fmla="*/ 529335 h 1774141"/>
                <a:gd name="connsiteX110" fmla="*/ 6836358 w 8290912"/>
                <a:gd name="connsiteY110" fmla="*/ 461249 h 1774141"/>
                <a:gd name="connsiteX111" fmla="*/ 6817999 w 8290912"/>
                <a:gd name="connsiteY111" fmla="*/ 458288 h 1774141"/>
                <a:gd name="connsiteX112" fmla="*/ 6371769 w 8290912"/>
                <a:gd name="connsiteY112" fmla="*/ 458288 h 1774141"/>
                <a:gd name="connsiteX113" fmla="*/ 6343935 w 8290912"/>
                <a:gd name="connsiteY113" fmla="*/ 476938 h 1774141"/>
                <a:gd name="connsiteX114" fmla="*/ 6213649 w 8290912"/>
                <a:gd name="connsiteY114" fmla="*/ 823293 h 1774141"/>
                <a:gd name="connsiteX115" fmla="*/ 6065004 w 8290912"/>
                <a:gd name="connsiteY115" fmla="*/ 1229150 h 1774141"/>
                <a:gd name="connsiteX116" fmla="*/ 6062043 w 8290912"/>
                <a:gd name="connsiteY116" fmla="*/ 1219677 h 1774141"/>
                <a:gd name="connsiteX117" fmla="*/ 6034209 w 8290912"/>
                <a:gd name="connsiteY117" fmla="*/ 1114586 h 1774141"/>
                <a:gd name="connsiteX118" fmla="*/ 5786073 w 8290912"/>
                <a:gd name="connsiteY118" fmla="*/ 473682 h 1774141"/>
                <a:gd name="connsiteX119" fmla="*/ 5764458 w 8290912"/>
                <a:gd name="connsiteY119" fmla="*/ 458288 h 1774141"/>
                <a:gd name="connsiteX120" fmla="*/ 5302830 w 8290912"/>
                <a:gd name="connsiteY120" fmla="*/ 458288 h 1774141"/>
                <a:gd name="connsiteX121" fmla="*/ 5284175 w 8290912"/>
                <a:gd name="connsiteY121" fmla="*/ 461249 h 1774141"/>
                <a:gd name="connsiteX122" fmla="*/ 5290393 w 8290912"/>
                <a:gd name="connsiteY122" fmla="*/ 473682 h 1774141"/>
                <a:gd name="connsiteX123" fmla="*/ 5339843 w 8290912"/>
                <a:gd name="connsiteY123" fmla="*/ 585285 h 1774141"/>
                <a:gd name="connsiteX124" fmla="*/ 5869871 w 8290912"/>
                <a:gd name="connsiteY124" fmla="*/ 1758748 h 1774141"/>
                <a:gd name="connsiteX125" fmla="*/ 5894448 w 8290912"/>
                <a:gd name="connsiteY125" fmla="*/ 1774141 h 1774141"/>
                <a:gd name="connsiteX126" fmla="*/ 4736535 w 8290912"/>
                <a:gd name="connsiteY126" fmla="*/ 1774141 h 1774141"/>
                <a:gd name="connsiteX127" fmla="*/ 5158436 w 8290912"/>
                <a:gd name="connsiteY127" fmla="*/ 1774141 h 1774141"/>
                <a:gd name="connsiteX128" fmla="*/ 5183341 w 8290912"/>
                <a:gd name="connsiteY128" fmla="*/ 1749570 h 1774141"/>
                <a:gd name="connsiteX129" fmla="*/ 5183341 w 8290912"/>
                <a:gd name="connsiteY129" fmla="*/ 1278573 h 1774141"/>
                <a:gd name="connsiteX130" fmla="*/ 5183341 w 8290912"/>
                <a:gd name="connsiteY130" fmla="*/ 282625 h 1774141"/>
                <a:gd name="connsiteX131" fmla="*/ 5166201 w 8290912"/>
                <a:gd name="connsiteY131" fmla="*/ 37938 h 1774141"/>
                <a:gd name="connsiteX132" fmla="*/ 4952249 w 8290912"/>
                <a:gd name="connsiteY132" fmla="*/ 13991 h 1774141"/>
                <a:gd name="connsiteX133" fmla="*/ 4877607 w 8290912"/>
                <a:gd name="connsiteY133" fmla="*/ 20986 h 1774141"/>
                <a:gd name="connsiteX134" fmla="*/ 4731847 w 8290912"/>
                <a:gd name="connsiteY134" fmla="*/ 0 h 1774141"/>
                <a:gd name="connsiteX135" fmla="*/ 4714891 w 8290912"/>
                <a:gd name="connsiteY135" fmla="*/ 259457 h 1774141"/>
                <a:gd name="connsiteX136" fmla="*/ 4714891 w 8290912"/>
                <a:gd name="connsiteY136" fmla="*/ 1752530 h 1774141"/>
                <a:gd name="connsiteX137" fmla="*/ 4736535 w 8290912"/>
                <a:gd name="connsiteY137" fmla="*/ 1774141 h 1774141"/>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77607 w 8290912"/>
                <a:gd name="connsiteY133" fmla="*/ 6995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37881 h 1760150"/>
                <a:gd name="connsiteX1" fmla="*/ 734183 w 8290912"/>
                <a:gd name="connsiteY1" fmla="*/ 596547 h 1760150"/>
                <a:gd name="connsiteX2" fmla="*/ 975752 w 8290912"/>
                <a:gd name="connsiteY2" fmla="*/ 837881 h 1760150"/>
                <a:gd name="connsiteX3" fmla="*/ 452351 w 8290912"/>
                <a:gd name="connsiteY3" fmla="*/ 837881 h 1760150"/>
                <a:gd name="connsiteX4" fmla="*/ 7302271 w 8290912"/>
                <a:gd name="connsiteY4" fmla="*/ 837900 h 1760150"/>
                <a:gd name="connsiteX5" fmla="*/ 7314710 w 8290912"/>
                <a:gd name="connsiteY5" fmla="*/ 788450 h 1760150"/>
                <a:gd name="connsiteX6" fmla="*/ 7447990 w 8290912"/>
                <a:gd name="connsiteY6" fmla="*/ 618485 h 1760150"/>
                <a:gd name="connsiteX7" fmla="*/ 7801034 w 8290912"/>
                <a:gd name="connsiteY7" fmla="*/ 729525 h 1760150"/>
                <a:gd name="connsiteX8" fmla="*/ 7832132 w 8290912"/>
                <a:gd name="connsiteY8" fmla="*/ 822503 h 1760150"/>
                <a:gd name="connsiteX9" fmla="*/ 7816731 w 8290912"/>
                <a:gd name="connsiteY9" fmla="*/ 837900 h 1760150"/>
                <a:gd name="connsiteX10" fmla="*/ 7559353 w 8290912"/>
                <a:gd name="connsiteY10" fmla="*/ 837900 h 1760150"/>
                <a:gd name="connsiteX11" fmla="*/ 7320634 w 8290912"/>
                <a:gd name="connsiteY11" fmla="*/ 837900 h 1760150"/>
                <a:gd name="connsiteX12" fmla="*/ 7302271 w 8290912"/>
                <a:gd name="connsiteY12" fmla="*/ 837900 h 1760150"/>
                <a:gd name="connsiteX13" fmla="*/ 3788489 w 8290912"/>
                <a:gd name="connsiteY13" fmla="*/ 1309496 h 1760150"/>
                <a:gd name="connsiteX14" fmla="*/ 3639812 w 8290912"/>
                <a:gd name="connsiteY14" fmla="*/ 1287889 h 1760150"/>
                <a:gd name="connsiteX15" fmla="*/ 3503574 w 8290912"/>
                <a:gd name="connsiteY15" fmla="*/ 1133092 h 1760150"/>
                <a:gd name="connsiteX16" fmla="*/ 3503574 w 8290912"/>
                <a:gd name="connsiteY16" fmla="*/ 857238 h 1760150"/>
                <a:gd name="connsiteX17" fmla="*/ 3726590 w 8290912"/>
                <a:gd name="connsiteY17" fmla="*/ 683793 h 1760150"/>
                <a:gd name="connsiteX18" fmla="*/ 3934205 w 8290912"/>
                <a:gd name="connsiteY18" fmla="*/ 745949 h 1760150"/>
                <a:gd name="connsiteX19" fmla="*/ 4020982 w 8290912"/>
                <a:gd name="connsiteY19" fmla="*/ 909922 h 1760150"/>
                <a:gd name="connsiteX20" fmla="*/ 4030460 w 8290912"/>
                <a:gd name="connsiteY20" fmla="*/ 999900 h 1760150"/>
                <a:gd name="connsiteX21" fmla="*/ 3986923 w 8290912"/>
                <a:gd name="connsiteY21" fmla="*/ 1182520 h 1760150"/>
                <a:gd name="connsiteX22" fmla="*/ 3788489 w 8290912"/>
                <a:gd name="connsiteY22" fmla="*/ 1309496 h 1760150"/>
                <a:gd name="connsiteX23" fmla="*/ 3745248 w 8290912"/>
                <a:gd name="connsiteY23" fmla="*/ 1702854 h 1760150"/>
                <a:gd name="connsiteX24" fmla="*/ 4061261 w 8290912"/>
                <a:gd name="connsiteY24" fmla="*/ 1640698 h 1760150"/>
                <a:gd name="connsiteX25" fmla="*/ 4321298 w 8290912"/>
                <a:gd name="connsiteY25" fmla="*/ 1451863 h 1760150"/>
                <a:gd name="connsiteX26" fmla="*/ 4482414 w 8290912"/>
                <a:gd name="connsiteY26" fmla="*/ 888316 h 1760150"/>
                <a:gd name="connsiteX27" fmla="*/ 4246960 w 8290912"/>
                <a:gd name="connsiteY27" fmla="*/ 473647 h 1760150"/>
                <a:gd name="connsiteX28" fmla="*/ 3720370 w 8290912"/>
                <a:gd name="connsiteY28" fmla="*/ 297242 h 1760150"/>
                <a:gd name="connsiteX29" fmla="*/ 3398138 w 8290912"/>
                <a:gd name="connsiteY29" fmla="*/ 380709 h 1760150"/>
                <a:gd name="connsiteX30" fmla="*/ 3035627 w 8290912"/>
                <a:gd name="connsiteY30" fmla="*/ 1136051 h 1760150"/>
                <a:gd name="connsiteX31" fmla="*/ 3497355 w 8290912"/>
                <a:gd name="connsiteY31" fmla="*/ 1659345 h 1760150"/>
                <a:gd name="connsiteX32" fmla="*/ 3745248 w 8290912"/>
                <a:gd name="connsiteY32" fmla="*/ 1702854 h 1760150"/>
                <a:gd name="connsiteX33" fmla="*/ 7542841 w 8290912"/>
                <a:gd name="connsiteY33" fmla="*/ 1715525 h 1760150"/>
                <a:gd name="connsiteX34" fmla="*/ 7705072 w 8290912"/>
                <a:gd name="connsiteY34" fmla="*/ 1714674 h 1760150"/>
                <a:gd name="connsiteX35" fmla="*/ 7965412 w 8290912"/>
                <a:gd name="connsiteY35" fmla="*/ 1652787 h 1760150"/>
                <a:gd name="connsiteX36" fmla="*/ 8216571 w 8290912"/>
                <a:gd name="connsiteY36" fmla="*/ 1420343 h 1760150"/>
                <a:gd name="connsiteX37" fmla="*/ 8207094 w 8290912"/>
                <a:gd name="connsiteY37" fmla="*/ 1395766 h 1760150"/>
                <a:gd name="connsiteX38" fmla="*/ 7887814 w 8290912"/>
                <a:gd name="connsiteY38" fmla="*/ 1265479 h 1760150"/>
                <a:gd name="connsiteX39" fmla="*/ 7866193 w 8290912"/>
                <a:gd name="connsiteY39" fmla="*/ 1274955 h 1760150"/>
                <a:gd name="connsiteX40" fmla="*/ 7729951 w 8290912"/>
                <a:gd name="connsiteY40" fmla="*/ 1392509 h 1760150"/>
                <a:gd name="connsiteX41" fmla="*/ 7491232 w 8290912"/>
                <a:gd name="connsiteY41" fmla="*/ 1404946 h 1760150"/>
                <a:gd name="connsiteX42" fmla="*/ 7367134 w 8290912"/>
                <a:gd name="connsiteY42" fmla="*/ 1330623 h 1760150"/>
                <a:gd name="connsiteX43" fmla="*/ 7292793 w 8290912"/>
                <a:gd name="connsiteY43" fmla="*/ 1123052 h 1760150"/>
                <a:gd name="connsiteX44" fmla="*/ 7314710 w 8290912"/>
                <a:gd name="connsiteY44" fmla="*/ 1101436 h 1760150"/>
                <a:gd name="connsiteX45" fmla="*/ 7791852 w 8290912"/>
                <a:gd name="connsiteY45" fmla="*/ 1101436 h 1760150"/>
                <a:gd name="connsiteX46" fmla="*/ 7925132 w 8290912"/>
                <a:gd name="connsiteY46" fmla="*/ 1101436 h 1760150"/>
                <a:gd name="connsiteX47" fmla="*/ 8272253 w 8290912"/>
                <a:gd name="connsiteY47" fmla="*/ 1101436 h 1760150"/>
                <a:gd name="connsiteX48" fmla="*/ 8290912 w 8290912"/>
                <a:gd name="connsiteY48" fmla="*/ 1082781 h 1760150"/>
                <a:gd name="connsiteX49" fmla="*/ 8290912 w 8290912"/>
                <a:gd name="connsiteY49" fmla="*/ 1023856 h 1760150"/>
                <a:gd name="connsiteX50" fmla="*/ 8241154 w 8290912"/>
                <a:gd name="connsiteY50" fmla="*/ 754398 h 1760150"/>
                <a:gd name="connsiteX51" fmla="*/ 7819693 w 8290912"/>
                <a:gd name="connsiteY51" fmla="*/ 342809 h 1760150"/>
                <a:gd name="connsiteX52" fmla="*/ 7407414 w 8290912"/>
                <a:gd name="connsiteY52" fmla="*/ 330373 h 1760150"/>
                <a:gd name="connsiteX53" fmla="*/ 6902431 w 8290912"/>
                <a:gd name="connsiteY53" fmla="*/ 754398 h 1760150"/>
                <a:gd name="connsiteX54" fmla="*/ 6855931 w 8290912"/>
                <a:gd name="connsiteY54" fmla="*/ 1061165 h 1760150"/>
                <a:gd name="connsiteX55" fmla="*/ 6921090 w 8290912"/>
                <a:gd name="connsiteY55" fmla="*/ 1336841 h 1760150"/>
                <a:gd name="connsiteX56" fmla="*/ 7382831 w 8290912"/>
                <a:gd name="connsiteY56" fmla="*/ 1693058 h 1760150"/>
                <a:gd name="connsiteX57" fmla="*/ 7542841 w 8290912"/>
                <a:gd name="connsiteY57" fmla="*/ 1715525 h 1760150"/>
                <a:gd name="connsiteX58" fmla="*/ 696882 w 8290912"/>
                <a:gd name="connsiteY58" fmla="*/ 1717936 h 1760150"/>
                <a:gd name="connsiteX59" fmla="*/ 886052 w 8290912"/>
                <a:gd name="connsiteY59" fmla="*/ 1711717 h 1760150"/>
                <a:gd name="connsiteX60" fmla="*/ 1155450 w 8290912"/>
                <a:gd name="connsiteY60" fmla="*/ 1631174 h 1760150"/>
                <a:gd name="connsiteX61" fmla="*/ 1362975 w 8290912"/>
                <a:gd name="connsiteY61" fmla="*/ 1417379 h 1760150"/>
                <a:gd name="connsiteX62" fmla="*/ 1353798 w 8290912"/>
                <a:gd name="connsiteY62" fmla="*/ 1395762 h 1760150"/>
                <a:gd name="connsiteX63" fmla="*/ 1037625 w 8290912"/>
                <a:gd name="connsiteY63" fmla="*/ 1265472 h 1760150"/>
                <a:gd name="connsiteX64" fmla="*/ 1009797 w 8290912"/>
                <a:gd name="connsiteY64" fmla="*/ 1274947 h 1760150"/>
                <a:gd name="connsiteX65" fmla="*/ 873618 w 8290912"/>
                <a:gd name="connsiteY65" fmla="*/ 1392505 h 1760150"/>
                <a:gd name="connsiteX66" fmla="*/ 678527 w 8290912"/>
                <a:gd name="connsiteY66" fmla="*/ 1411160 h 1760150"/>
                <a:gd name="connsiteX67" fmla="*/ 560702 w 8290912"/>
                <a:gd name="connsiteY67" fmla="*/ 1370889 h 1760150"/>
                <a:gd name="connsiteX68" fmla="*/ 439917 w 8290912"/>
                <a:gd name="connsiteY68" fmla="*/ 1113565 h 1760150"/>
                <a:gd name="connsiteX69" fmla="*/ 449095 w 8290912"/>
                <a:gd name="connsiteY69" fmla="*/ 1104385 h 1760150"/>
                <a:gd name="connsiteX70" fmla="*/ 467745 w 8290912"/>
                <a:gd name="connsiteY70" fmla="*/ 1104385 h 1760150"/>
                <a:gd name="connsiteX71" fmla="*/ 1406197 w 8290912"/>
                <a:gd name="connsiteY71" fmla="*/ 1104385 h 1760150"/>
                <a:gd name="connsiteX72" fmla="*/ 1424848 w 8290912"/>
                <a:gd name="connsiteY72" fmla="*/ 1104385 h 1760150"/>
                <a:gd name="connsiteX73" fmla="*/ 1437282 w 8290912"/>
                <a:gd name="connsiteY73" fmla="*/ 1088987 h 1760150"/>
                <a:gd name="connsiteX74" fmla="*/ 1437282 w 8290912"/>
                <a:gd name="connsiteY74" fmla="*/ 1042497 h 1760150"/>
                <a:gd name="connsiteX75" fmla="*/ 1387842 w 8290912"/>
                <a:gd name="connsiteY75" fmla="*/ 757338 h 1760150"/>
                <a:gd name="connsiteX76" fmla="*/ 1118148 w 8290912"/>
                <a:gd name="connsiteY76" fmla="*/ 410883 h 1760150"/>
                <a:gd name="connsiteX77" fmla="*/ 743360 w 8290912"/>
                <a:gd name="connsiteY77" fmla="*/ 308427 h 1760150"/>
                <a:gd name="connsiteX78" fmla="*/ 535835 w 8290912"/>
                <a:gd name="connsiteY78" fmla="*/ 333301 h 1760150"/>
                <a:gd name="connsiteX79" fmla="*/ 15690 w 8290912"/>
                <a:gd name="connsiteY79" fmla="*/ 871935 h 1760150"/>
                <a:gd name="connsiteX80" fmla="*/ 0 w 8290912"/>
                <a:gd name="connsiteY80" fmla="*/ 964915 h 1760150"/>
                <a:gd name="connsiteX81" fmla="*/ 0 w 8290912"/>
                <a:gd name="connsiteY81" fmla="*/ 1085730 h 1760150"/>
                <a:gd name="connsiteX82" fmla="*/ 15690 w 8290912"/>
                <a:gd name="connsiteY82" fmla="*/ 1181671 h 1760150"/>
                <a:gd name="connsiteX83" fmla="*/ 226175 w 8290912"/>
                <a:gd name="connsiteY83" fmla="*/ 1544412 h 1760150"/>
                <a:gd name="connsiteX84" fmla="*/ 696882 w 8290912"/>
                <a:gd name="connsiteY84" fmla="*/ 1717936 h 1760150"/>
                <a:gd name="connsiteX85" fmla="*/ 2063815 w 8290912"/>
                <a:gd name="connsiteY85" fmla="*/ 1753665 h 1760150"/>
                <a:gd name="connsiteX86" fmla="*/ 2392196 w 8290912"/>
                <a:gd name="connsiteY86" fmla="*/ 1753665 h 1760150"/>
                <a:gd name="connsiteX87" fmla="*/ 2417069 w 8290912"/>
                <a:gd name="connsiteY87" fmla="*/ 1738272 h 1760150"/>
                <a:gd name="connsiteX88" fmla="*/ 2714358 w 8290912"/>
                <a:gd name="connsiteY88" fmla="*/ 1084638 h 1760150"/>
                <a:gd name="connsiteX89" fmla="*/ 2993290 w 8290912"/>
                <a:gd name="connsiteY89" fmla="*/ 465639 h 1760150"/>
                <a:gd name="connsiteX90" fmla="*/ 3005430 w 8290912"/>
                <a:gd name="connsiteY90" fmla="*/ 437812 h 1760150"/>
                <a:gd name="connsiteX91" fmla="*/ 2987072 w 8290912"/>
                <a:gd name="connsiteY91" fmla="*/ 437812 h 1760150"/>
                <a:gd name="connsiteX92" fmla="*/ 2540841 w 8290912"/>
                <a:gd name="connsiteY92" fmla="*/ 437812 h 1760150"/>
                <a:gd name="connsiteX93" fmla="*/ 2515968 w 8290912"/>
                <a:gd name="connsiteY93" fmla="*/ 456462 h 1760150"/>
                <a:gd name="connsiteX94" fmla="*/ 2308398 w 8290912"/>
                <a:gd name="connsiteY94" fmla="*/ 991684 h 1760150"/>
                <a:gd name="connsiteX95" fmla="*/ 2240294 w 8290912"/>
                <a:gd name="connsiteY95" fmla="*/ 1192984 h 1760150"/>
                <a:gd name="connsiteX96" fmla="*/ 2237333 w 8290912"/>
                <a:gd name="connsiteY96" fmla="*/ 1202457 h 1760150"/>
                <a:gd name="connsiteX97" fmla="*/ 2193805 w 8290912"/>
                <a:gd name="connsiteY97" fmla="*/ 1069244 h 1760150"/>
                <a:gd name="connsiteX98" fmla="*/ 1958401 w 8290912"/>
                <a:gd name="connsiteY98" fmla="*/ 456462 h 1760150"/>
                <a:gd name="connsiteX99" fmla="*/ 1930567 w 8290912"/>
                <a:gd name="connsiteY99" fmla="*/ 437812 h 1760150"/>
                <a:gd name="connsiteX100" fmla="*/ 1475157 w 8290912"/>
                <a:gd name="connsiteY100" fmla="*/ 437812 h 1760150"/>
                <a:gd name="connsiteX101" fmla="*/ 1453245 w 8290912"/>
                <a:gd name="connsiteY101" fmla="*/ 437812 h 1760150"/>
                <a:gd name="connsiteX102" fmla="*/ 1459464 w 8290912"/>
                <a:gd name="connsiteY102" fmla="*/ 453206 h 1760150"/>
                <a:gd name="connsiteX103" fmla="*/ 2038942 w 8290912"/>
                <a:gd name="connsiteY103" fmla="*/ 1738272 h 1760150"/>
                <a:gd name="connsiteX104" fmla="*/ 2063815 w 8290912"/>
                <a:gd name="connsiteY104" fmla="*/ 1753665 h 1760150"/>
                <a:gd name="connsiteX105" fmla="*/ 5894448 w 8290912"/>
                <a:gd name="connsiteY105" fmla="*/ 1760150 h 1760150"/>
                <a:gd name="connsiteX106" fmla="*/ 6210688 w 8290912"/>
                <a:gd name="connsiteY106" fmla="*/ 1760150 h 1760150"/>
                <a:gd name="connsiteX107" fmla="*/ 6250958 w 8290912"/>
                <a:gd name="connsiteY107" fmla="*/ 1735580 h 1760150"/>
                <a:gd name="connsiteX108" fmla="*/ 6467707 w 8290912"/>
                <a:gd name="connsiteY108" fmla="*/ 1252163 h 1760150"/>
                <a:gd name="connsiteX109" fmla="*/ 6805563 w 8290912"/>
                <a:gd name="connsiteY109" fmla="*/ 515344 h 1760150"/>
                <a:gd name="connsiteX110" fmla="*/ 6836358 w 8290912"/>
                <a:gd name="connsiteY110" fmla="*/ 447258 h 1760150"/>
                <a:gd name="connsiteX111" fmla="*/ 6817999 w 8290912"/>
                <a:gd name="connsiteY111" fmla="*/ 444297 h 1760150"/>
                <a:gd name="connsiteX112" fmla="*/ 6371769 w 8290912"/>
                <a:gd name="connsiteY112" fmla="*/ 444297 h 1760150"/>
                <a:gd name="connsiteX113" fmla="*/ 6343935 w 8290912"/>
                <a:gd name="connsiteY113" fmla="*/ 462947 h 1760150"/>
                <a:gd name="connsiteX114" fmla="*/ 6213649 w 8290912"/>
                <a:gd name="connsiteY114" fmla="*/ 809302 h 1760150"/>
                <a:gd name="connsiteX115" fmla="*/ 6065004 w 8290912"/>
                <a:gd name="connsiteY115" fmla="*/ 1215159 h 1760150"/>
                <a:gd name="connsiteX116" fmla="*/ 6062043 w 8290912"/>
                <a:gd name="connsiteY116" fmla="*/ 1205686 h 1760150"/>
                <a:gd name="connsiteX117" fmla="*/ 6034209 w 8290912"/>
                <a:gd name="connsiteY117" fmla="*/ 1100595 h 1760150"/>
                <a:gd name="connsiteX118" fmla="*/ 5786073 w 8290912"/>
                <a:gd name="connsiteY118" fmla="*/ 459691 h 1760150"/>
                <a:gd name="connsiteX119" fmla="*/ 5764458 w 8290912"/>
                <a:gd name="connsiteY119" fmla="*/ 444297 h 1760150"/>
                <a:gd name="connsiteX120" fmla="*/ 5302830 w 8290912"/>
                <a:gd name="connsiteY120" fmla="*/ 444297 h 1760150"/>
                <a:gd name="connsiteX121" fmla="*/ 5284175 w 8290912"/>
                <a:gd name="connsiteY121" fmla="*/ 447258 h 1760150"/>
                <a:gd name="connsiteX122" fmla="*/ 5290393 w 8290912"/>
                <a:gd name="connsiteY122" fmla="*/ 459691 h 1760150"/>
                <a:gd name="connsiteX123" fmla="*/ 5339843 w 8290912"/>
                <a:gd name="connsiteY123" fmla="*/ 571294 h 1760150"/>
                <a:gd name="connsiteX124" fmla="*/ 5869871 w 8290912"/>
                <a:gd name="connsiteY124" fmla="*/ 1744757 h 1760150"/>
                <a:gd name="connsiteX125" fmla="*/ 5894448 w 8290912"/>
                <a:gd name="connsiteY125" fmla="*/ 1760150 h 1760150"/>
                <a:gd name="connsiteX126" fmla="*/ 4736535 w 8290912"/>
                <a:gd name="connsiteY126" fmla="*/ 1760150 h 1760150"/>
                <a:gd name="connsiteX127" fmla="*/ 5158436 w 8290912"/>
                <a:gd name="connsiteY127" fmla="*/ 1760150 h 1760150"/>
                <a:gd name="connsiteX128" fmla="*/ 5183341 w 8290912"/>
                <a:gd name="connsiteY128" fmla="*/ 1735579 h 1760150"/>
                <a:gd name="connsiteX129" fmla="*/ 5183341 w 8290912"/>
                <a:gd name="connsiteY129" fmla="*/ 1264582 h 1760150"/>
                <a:gd name="connsiteX130" fmla="*/ 5183341 w 8290912"/>
                <a:gd name="connsiteY130" fmla="*/ 268634 h 1760150"/>
                <a:gd name="connsiteX131" fmla="*/ 5166201 w 8290912"/>
                <a:gd name="connsiteY131" fmla="*/ 23947 h 1760150"/>
                <a:gd name="connsiteX132" fmla="*/ 4952249 w 8290912"/>
                <a:gd name="connsiteY132" fmla="*/ 0 h 1760150"/>
                <a:gd name="connsiteX133" fmla="*/ 4884603 w 8290912"/>
                <a:gd name="connsiteY133" fmla="*/ 90940 h 1760150"/>
                <a:gd name="connsiteX134" fmla="*/ 4724852 w 8290912"/>
                <a:gd name="connsiteY134" fmla="*/ 76950 h 1760150"/>
                <a:gd name="connsiteX135" fmla="*/ 4714891 w 8290912"/>
                <a:gd name="connsiteY135" fmla="*/ 245466 h 1760150"/>
                <a:gd name="connsiteX136" fmla="*/ 4714891 w 8290912"/>
                <a:gd name="connsiteY136" fmla="*/ 1738539 h 1760150"/>
                <a:gd name="connsiteX137" fmla="*/ 4736535 w 8290912"/>
                <a:gd name="connsiteY137" fmla="*/ 1760150 h 1760150"/>
                <a:gd name="connsiteX0" fmla="*/ 452351 w 8290912"/>
                <a:gd name="connsiteY0" fmla="*/ 814031 h 1736300"/>
                <a:gd name="connsiteX1" fmla="*/ 734183 w 8290912"/>
                <a:gd name="connsiteY1" fmla="*/ 572697 h 1736300"/>
                <a:gd name="connsiteX2" fmla="*/ 975752 w 8290912"/>
                <a:gd name="connsiteY2" fmla="*/ 814031 h 1736300"/>
                <a:gd name="connsiteX3" fmla="*/ 452351 w 8290912"/>
                <a:gd name="connsiteY3" fmla="*/ 814031 h 1736300"/>
                <a:gd name="connsiteX4" fmla="*/ 7302271 w 8290912"/>
                <a:gd name="connsiteY4" fmla="*/ 814050 h 1736300"/>
                <a:gd name="connsiteX5" fmla="*/ 7314710 w 8290912"/>
                <a:gd name="connsiteY5" fmla="*/ 764600 h 1736300"/>
                <a:gd name="connsiteX6" fmla="*/ 7447990 w 8290912"/>
                <a:gd name="connsiteY6" fmla="*/ 594635 h 1736300"/>
                <a:gd name="connsiteX7" fmla="*/ 7801034 w 8290912"/>
                <a:gd name="connsiteY7" fmla="*/ 705675 h 1736300"/>
                <a:gd name="connsiteX8" fmla="*/ 7832132 w 8290912"/>
                <a:gd name="connsiteY8" fmla="*/ 798653 h 1736300"/>
                <a:gd name="connsiteX9" fmla="*/ 7816731 w 8290912"/>
                <a:gd name="connsiteY9" fmla="*/ 814050 h 1736300"/>
                <a:gd name="connsiteX10" fmla="*/ 7559353 w 8290912"/>
                <a:gd name="connsiteY10" fmla="*/ 814050 h 1736300"/>
                <a:gd name="connsiteX11" fmla="*/ 7320634 w 8290912"/>
                <a:gd name="connsiteY11" fmla="*/ 814050 h 1736300"/>
                <a:gd name="connsiteX12" fmla="*/ 7302271 w 8290912"/>
                <a:gd name="connsiteY12" fmla="*/ 814050 h 1736300"/>
                <a:gd name="connsiteX13" fmla="*/ 3788489 w 8290912"/>
                <a:gd name="connsiteY13" fmla="*/ 1285646 h 1736300"/>
                <a:gd name="connsiteX14" fmla="*/ 3639812 w 8290912"/>
                <a:gd name="connsiteY14" fmla="*/ 1264039 h 1736300"/>
                <a:gd name="connsiteX15" fmla="*/ 3503574 w 8290912"/>
                <a:gd name="connsiteY15" fmla="*/ 1109242 h 1736300"/>
                <a:gd name="connsiteX16" fmla="*/ 3503574 w 8290912"/>
                <a:gd name="connsiteY16" fmla="*/ 833388 h 1736300"/>
                <a:gd name="connsiteX17" fmla="*/ 3726590 w 8290912"/>
                <a:gd name="connsiteY17" fmla="*/ 659943 h 1736300"/>
                <a:gd name="connsiteX18" fmla="*/ 3934205 w 8290912"/>
                <a:gd name="connsiteY18" fmla="*/ 722099 h 1736300"/>
                <a:gd name="connsiteX19" fmla="*/ 4020982 w 8290912"/>
                <a:gd name="connsiteY19" fmla="*/ 886072 h 1736300"/>
                <a:gd name="connsiteX20" fmla="*/ 4030460 w 8290912"/>
                <a:gd name="connsiteY20" fmla="*/ 976050 h 1736300"/>
                <a:gd name="connsiteX21" fmla="*/ 3986923 w 8290912"/>
                <a:gd name="connsiteY21" fmla="*/ 1158670 h 1736300"/>
                <a:gd name="connsiteX22" fmla="*/ 3788489 w 8290912"/>
                <a:gd name="connsiteY22" fmla="*/ 1285646 h 1736300"/>
                <a:gd name="connsiteX23" fmla="*/ 3745248 w 8290912"/>
                <a:gd name="connsiteY23" fmla="*/ 1679004 h 1736300"/>
                <a:gd name="connsiteX24" fmla="*/ 4061261 w 8290912"/>
                <a:gd name="connsiteY24" fmla="*/ 1616848 h 1736300"/>
                <a:gd name="connsiteX25" fmla="*/ 4321298 w 8290912"/>
                <a:gd name="connsiteY25" fmla="*/ 1428013 h 1736300"/>
                <a:gd name="connsiteX26" fmla="*/ 4482414 w 8290912"/>
                <a:gd name="connsiteY26" fmla="*/ 864466 h 1736300"/>
                <a:gd name="connsiteX27" fmla="*/ 4246960 w 8290912"/>
                <a:gd name="connsiteY27" fmla="*/ 449797 h 1736300"/>
                <a:gd name="connsiteX28" fmla="*/ 3720370 w 8290912"/>
                <a:gd name="connsiteY28" fmla="*/ 273392 h 1736300"/>
                <a:gd name="connsiteX29" fmla="*/ 3398138 w 8290912"/>
                <a:gd name="connsiteY29" fmla="*/ 356859 h 1736300"/>
                <a:gd name="connsiteX30" fmla="*/ 3035627 w 8290912"/>
                <a:gd name="connsiteY30" fmla="*/ 1112201 h 1736300"/>
                <a:gd name="connsiteX31" fmla="*/ 3497355 w 8290912"/>
                <a:gd name="connsiteY31" fmla="*/ 1635495 h 1736300"/>
                <a:gd name="connsiteX32" fmla="*/ 3745248 w 8290912"/>
                <a:gd name="connsiteY32" fmla="*/ 1679004 h 1736300"/>
                <a:gd name="connsiteX33" fmla="*/ 7542841 w 8290912"/>
                <a:gd name="connsiteY33" fmla="*/ 1691675 h 1736300"/>
                <a:gd name="connsiteX34" fmla="*/ 7705072 w 8290912"/>
                <a:gd name="connsiteY34" fmla="*/ 1690824 h 1736300"/>
                <a:gd name="connsiteX35" fmla="*/ 7965412 w 8290912"/>
                <a:gd name="connsiteY35" fmla="*/ 1628937 h 1736300"/>
                <a:gd name="connsiteX36" fmla="*/ 8216571 w 8290912"/>
                <a:gd name="connsiteY36" fmla="*/ 1396493 h 1736300"/>
                <a:gd name="connsiteX37" fmla="*/ 8207094 w 8290912"/>
                <a:gd name="connsiteY37" fmla="*/ 1371916 h 1736300"/>
                <a:gd name="connsiteX38" fmla="*/ 7887814 w 8290912"/>
                <a:gd name="connsiteY38" fmla="*/ 1241629 h 1736300"/>
                <a:gd name="connsiteX39" fmla="*/ 7866193 w 8290912"/>
                <a:gd name="connsiteY39" fmla="*/ 1251105 h 1736300"/>
                <a:gd name="connsiteX40" fmla="*/ 7729951 w 8290912"/>
                <a:gd name="connsiteY40" fmla="*/ 1368659 h 1736300"/>
                <a:gd name="connsiteX41" fmla="*/ 7491232 w 8290912"/>
                <a:gd name="connsiteY41" fmla="*/ 1381096 h 1736300"/>
                <a:gd name="connsiteX42" fmla="*/ 7367134 w 8290912"/>
                <a:gd name="connsiteY42" fmla="*/ 1306773 h 1736300"/>
                <a:gd name="connsiteX43" fmla="*/ 7292793 w 8290912"/>
                <a:gd name="connsiteY43" fmla="*/ 1099202 h 1736300"/>
                <a:gd name="connsiteX44" fmla="*/ 7314710 w 8290912"/>
                <a:gd name="connsiteY44" fmla="*/ 1077586 h 1736300"/>
                <a:gd name="connsiteX45" fmla="*/ 7791852 w 8290912"/>
                <a:gd name="connsiteY45" fmla="*/ 1077586 h 1736300"/>
                <a:gd name="connsiteX46" fmla="*/ 7925132 w 8290912"/>
                <a:gd name="connsiteY46" fmla="*/ 1077586 h 1736300"/>
                <a:gd name="connsiteX47" fmla="*/ 8272253 w 8290912"/>
                <a:gd name="connsiteY47" fmla="*/ 1077586 h 1736300"/>
                <a:gd name="connsiteX48" fmla="*/ 8290912 w 8290912"/>
                <a:gd name="connsiteY48" fmla="*/ 1058931 h 1736300"/>
                <a:gd name="connsiteX49" fmla="*/ 8290912 w 8290912"/>
                <a:gd name="connsiteY49" fmla="*/ 1000006 h 1736300"/>
                <a:gd name="connsiteX50" fmla="*/ 8241154 w 8290912"/>
                <a:gd name="connsiteY50" fmla="*/ 730548 h 1736300"/>
                <a:gd name="connsiteX51" fmla="*/ 7819693 w 8290912"/>
                <a:gd name="connsiteY51" fmla="*/ 318959 h 1736300"/>
                <a:gd name="connsiteX52" fmla="*/ 7407414 w 8290912"/>
                <a:gd name="connsiteY52" fmla="*/ 306523 h 1736300"/>
                <a:gd name="connsiteX53" fmla="*/ 6902431 w 8290912"/>
                <a:gd name="connsiteY53" fmla="*/ 730548 h 1736300"/>
                <a:gd name="connsiteX54" fmla="*/ 6855931 w 8290912"/>
                <a:gd name="connsiteY54" fmla="*/ 1037315 h 1736300"/>
                <a:gd name="connsiteX55" fmla="*/ 6921090 w 8290912"/>
                <a:gd name="connsiteY55" fmla="*/ 1312991 h 1736300"/>
                <a:gd name="connsiteX56" fmla="*/ 7382831 w 8290912"/>
                <a:gd name="connsiteY56" fmla="*/ 1669208 h 1736300"/>
                <a:gd name="connsiteX57" fmla="*/ 7542841 w 8290912"/>
                <a:gd name="connsiteY57" fmla="*/ 1691675 h 1736300"/>
                <a:gd name="connsiteX58" fmla="*/ 696882 w 8290912"/>
                <a:gd name="connsiteY58" fmla="*/ 1694086 h 1736300"/>
                <a:gd name="connsiteX59" fmla="*/ 886052 w 8290912"/>
                <a:gd name="connsiteY59" fmla="*/ 1687867 h 1736300"/>
                <a:gd name="connsiteX60" fmla="*/ 1155450 w 8290912"/>
                <a:gd name="connsiteY60" fmla="*/ 1607324 h 1736300"/>
                <a:gd name="connsiteX61" fmla="*/ 1362975 w 8290912"/>
                <a:gd name="connsiteY61" fmla="*/ 1393529 h 1736300"/>
                <a:gd name="connsiteX62" fmla="*/ 1353798 w 8290912"/>
                <a:gd name="connsiteY62" fmla="*/ 1371912 h 1736300"/>
                <a:gd name="connsiteX63" fmla="*/ 1037625 w 8290912"/>
                <a:gd name="connsiteY63" fmla="*/ 1241622 h 1736300"/>
                <a:gd name="connsiteX64" fmla="*/ 1009797 w 8290912"/>
                <a:gd name="connsiteY64" fmla="*/ 1251097 h 1736300"/>
                <a:gd name="connsiteX65" fmla="*/ 873618 w 8290912"/>
                <a:gd name="connsiteY65" fmla="*/ 1368655 h 1736300"/>
                <a:gd name="connsiteX66" fmla="*/ 678527 w 8290912"/>
                <a:gd name="connsiteY66" fmla="*/ 1387310 h 1736300"/>
                <a:gd name="connsiteX67" fmla="*/ 560702 w 8290912"/>
                <a:gd name="connsiteY67" fmla="*/ 1347039 h 1736300"/>
                <a:gd name="connsiteX68" fmla="*/ 439917 w 8290912"/>
                <a:gd name="connsiteY68" fmla="*/ 1089715 h 1736300"/>
                <a:gd name="connsiteX69" fmla="*/ 449095 w 8290912"/>
                <a:gd name="connsiteY69" fmla="*/ 1080535 h 1736300"/>
                <a:gd name="connsiteX70" fmla="*/ 467745 w 8290912"/>
                <a:gd name="connsiteY70" fmla="*/ 1080535 h 1736300"/>
                <a:gd name="connsiteX71" fmla="*/ 1406197 w 8290912"/>
                <a:gd name="connsiteY71" fmla="*/ 1080535 h 1736300"/>
                <a:gd name="connsiteX72" fmla="*/ 1424848 w 8290912"/>
                <a:gd name="connsiteY72" fmla="*/ 1080535 h 1736300"/>
                <a:gd name="connsiteX73" fmla="*/ 1437282 w 8290912"/>
                <a:gd name="connsiteY73" fmla="*/ 1065137 h 1736300"/>
                <a:gd name="connsiteX74" fmla="*/ 1437282 w 8290912"/>
                <a:gd name="connsiteY74" fmla="*/ 1018647 h 1736300"/>
                <a:gd name="connsiteX75" fmla="*/ 1387842 w 8290912"/>
                <a:gd name="connsiteY75" fmla="*/ 733488 h 1736300"/>
                <a:gd name="connsiteX76" fmla="*/ 1118148 w 8290912"/>
                <a:gd name="connsiteY76" fmla="*/ 387033 h 1736300"/>
                <a:gd name="connsiteX77" fmla="*/ 743360 w 8290912"/>
                <a:gd name="connsiteY77" fmla="*/ 284577 h 1736300"/>
                <a:gd name="connsiteX78" fmla="*/ 535835 w 8290912"/>
                <a:gd name="connsiteY78" fmla="*/ 309451 h 1736300"/>
                <a:gd name="connsiteX79" fmla="*/ 15690 w 8290912"/>
                <a:gd name="connsiteY79" fmla="*/ 848085 h 1736300"/>
                <a:gd name="connsiteX80" fmla="*/ 0 w 8290912"/>
                <a:gd name="connsiteY80" fmla="*/ 941065 h 1736300"/>
                <a:gd name="connsiteX81" fmla="*/ 0 w 8290912"/>
                <a:gd name="connsiteY81" fmla="*/ 1061880 h 1736300"/>
                <a:gd name="connsiteX82" fmla="*/ 15690 w 8290912"/>
                <a:gd name="connsiteY82" fmla="*/ 1157821 h 1736300"/>
                <a:gd name="connsiteX83" fmla="*/ 226175 w 8290912"/>
                <a:gd name="connsiteY83" fmla="*/ 1520562 h 1736300"/>
                <a:gd name="connsiteX84" fmla="*/ 696882 w 8290912"/>
                <a:gd name="connsiteY84" fmla="*/ 1694086 h 1736300"/>
                <a:gd name="connsiteX85" fmla="*/ 2063815 w 8290912"/>
                <a:gd name="connsiteY85" fmla="*/ 1729815 h 1736300"/>
                <a:gd name="connsiteX86" fmla="*/ 2392196 w 8290912"/>
                <a:gd name="connsiteY86" fmla="*/ 1729815 h 1736300"/>
                <a:gd name="connsiteX87" fmla="*/ 2417069 w 8290912"/>
                <a:gd name="connsiteY87" fmla="*/ 1714422 h 1736300"/>
                <a:gd name="connsiteX88" fmla="*/ 2714358 w 8290912"/>
                <a:gd name="connsiteY88" fmla="*/ 1060788 h 1736300"/>
                <a:gd name="connsiteX89" fmla="*/ 2993290 w 8290912"/>
                <a:gd name="connsiteY89" fmla="*/ 441789 h 1736300"/>
                <a:gd name="connsiteX90" fmla="*/ 3005430 w 8290912"/>
                <a:gd name="connsiteY90" fmla="*/ 413962 h 1736300"/>
                <a:gd name="connsiteX91" fmla="*/ 2987072 w 8290912"/>
                <a:gd name="connsiteY91" fmla="*/ 413962 h 1736300"/>
                <a:gd name="connsiteX92" fmla="*/ 2540841 w 8290912"/>
                <a:gd name="connsiteY92" fmla="*/ 413962 h 1736300"/>
                <a:gd name="connsiteX93" fmla="*/ 2515968 w 8290912"/>
                <a:gd name="connsiteY93" fmla="*/ 432612 h 1736300"/>
                <a:gd name="connsiteX94" fmla="*/ 2308398 w 8290912"/>
                <a:gd name="connsiteY94" fmla="*/ 967834 h 1736300"/>
                <a:gd name="connsiteX95" fmla="*/ 2240294 w 8290912"/>
                <a:gd name="connsiteY95" fmla="*/ 1169134 h 1736300"/>
                <a:gd name="connsiteX96" fmla="*/ 2237333 w 8290912"/>
                <a:gd name="connsiteY96" fmla="*/ 1178607 h 1736300"/>
                <a:gd name="connsiteX97" fmla="*/ 2193805 w 8290912"/>
                <a:gd name="connsiteY97" fmla="*/ 1045394 h 1736300"/>
                <a:gd name="connsiteX98" fmla="*/ 1958401 w 8290912"/>
                <a:gd name="connsiteY98" fmla="*/ 432612 h 1736300"/>
                <a:gd name="connsiteX99" fmla="*/ 1930567 w 8290912"/>
                <a:gd name="connsiteY99" fmla="*/ 413962 h 1736300"/>
                <a:gd name="connsiteX100" fmla="*/ 1475157 w 8290912"/>
                <a:gd name="connsiteY100" fmla="*/ 413962 h 1736300"/>
                <a:gd name="connsiteX101" fmla="*/ 1453245 w 8290912"/>
                <a:gd name="connsiteY101" fmla="*/ 413962 h 1736300"/>
                <a:gd name="connsiteX102" fmla="*/ 1459464 w 8290912"/>
                <a:gd name="connsiteY102" fmla="*/ 429356 h 1736300"/>
                <a:gd name="connsiteX103" fmla="*/ 2038942 w 8290912"/>
                <a:gd name="connsiteY103" fmla="*/ 1714422 h 1736300"/>
                <a:gd name="connsiteX104" fmla="*/ 2063815 w 8290912"/>
                <a:gd name="connsiteY104" fmla="*/ 1729815 h 1736300"/>
                <a:gd name="connsiteX105" fmla="*/ 5894448 w 8290912"/>
                <a:gd name="connsiteY105" fmla="*/ 1736300 h 1736300"/>
                <a:gd name="connsiteX106" fmla="*/ 6210688 w 8290912"/>
                <a:gd name="connsiteY106" fmla="*/ 1736300 h 1736300"/>
                <a:gd name="connsiteX107" fmla="*/ 6250958 w 8290912"/>
                <a:gd name="connsiteY107" fmla="*/ 1711730 h 1736300"/>
                <a:gd name="connsiteX108" fmla="*/ 6467707 w 8290912"/>
                <a:gd name="connsiteY108" fmla="*/ 1228313 h 1736300"/>
                <a:gd name="connsiteX109" fmla="*/ 6805563 w 8290912"/>
                <a:gd name="connsiteY109" fmla="*/ 491494 h 1736300"/>
                <a:gd name="connsiteX110" fmla="*/ 6836358 w 8290912"/>
                <a:gd name="connsiteY110" fmla="*/ 423408 h 1736300"/>
                <a:gd name="connsiteX111" fmla="*/ 6817999 w 8290912"/>
                <a:gd name="connsiteY111" fmla="*/ 420447 h 1736300"/>
                <a:gd name="connsiteX112" fmla="*/ 6371769 w 8290912"/>
                <a:gd name="connsiteY112" fmla="*/ 420447 h 1736300"/>
                <a:gd name="connsiteX113" fmla="*/ 6343935 w 8290912"/>
                <a:gd name="connsiteY113" fmla="*/ 439097 h 1736300"/>
                <a:gd name="connsiteX114" fmla="*/ 6213649 w 8290912"/>
                <a:gd name="connsiteY114" fmla="*/ 785452 h 1736300"/>
                <a:gd name="connsiteX115" fmla="*/ 6065004 w 8290912"/>
                <a:gd name="connsiteY115" fmla="*/ 1191309 h 1736300"/>
                <a:gd name="connsiteX116" fmla="*/ 6062043 w 8290912"/>
                <a:gd name="connsiteY116" fmla="*/ 1181836 h 1736300"/>
                <a:gd name="connsiteX117" fmla="*/ 6034209 w 8290912"/>
                <a:gd name="connsiteY117" fmla="*/ 1076745 h 1736300"/>
                <a:gd name="connsiteX118" fmla="*/ 5786073 w 8290912"/>
                <a:gd name="connsiteY118" fmla="*/ 435841 h 1736300"/>
                <a:gd name="connsiteX119" fmla="*/ 5764458 w 8290912"/>
                <a:gd name="connsiteY119" fmla="*/ 420447 h 1736300"/>
                <a:gd name="connsiteX120" fmla="*/ 5302830 w 8290912"/>
                <a:gd name="connsiteY120" fmla="*/ 420447 h 1736300"/>
                <a:gd name="connsiteX121" fmla="*/ 5284175 w 8290912"/>
                <a:gd name="connsiteY121" fmla="*/ 423408 h 1736300"/>
                <a:gd name="connsiteX122" fmla="*/ 5290393 w 8290912"/>
                <a:gd name="connsiteY122" fmla="*/ 435841 h 1736300"/>
                <a:gd name="connsiteX123" fmla="*/ 5339843 w 8290912"/>
                <a:gd name="connsiteY123" fmla="*/ 547444 h 1736300"/>
                <a:gd name="connsiteX124" fmla="*/ 5869871 w 8290912"/>
                <a:gd name="connsiteY124" fmla="*/ 1720907 h 1736300"/>
                <a:gd name="connsiteX125" fmla="*/ 5894448 w 8290912"/>
                <a:gd name="connsiteY125" fmla="*/ 1736300 h 1736300"/>
                <a:gd name="connsiteX126" fmla="*/ 4736535 w 8290912"/>
                <a:gd name="connsiteY126" fmla="*/ 1736300 h 1736300"/>
                <a:gd name="connsiteX127" fmla="*/ 5158436 w 8290912"/>
                <a:gd name="connsiteY127" fmla="*/ 1736300 h 1736300"/>
                <a:gd name="connsiteX128" fmla="*/ 5183341 w 8290912"/>
                <a:gd name="connsiteY128" fmla="*/ 1711729 h 1736300"/>
                <a:gd name="connsiteX129" fmla="*/ 5183341 w 8290912"/>
                <a:gd name="connsiteY129" fmla="*/ 1240732 h 1736300"/>
                <a:gd name="connsiteX130" fmla="*/ 5183341 w 8290912"/>
                <a:gd name="connsiteY130" fmla="*/ 244784 h 1736300"/>
                <a:gd name="connsiteX131" fmla="*/ 5166201 w 8290912"/>
                <a:gd name="connsiteY131" fmla="*/ 97 h 1736300"/>
                <a:gd name="connsiteX132" fmla="*/ 4966240 w 8290912"/>
                <a:gd name="connsiteY132" fmla="*/ 60096 h 1736300"/>
                <a:gd name="connsiteX133" fmla="*/ 4884603 w 8290912"/>
                <a:gd name="connsiteY133" fmla="*/ 67090 h 1736300"/>
                <a:gd name="connsiteX134" fmla="*/ 4724852 w 8290912"/>
                <a:gd name="connsiteY134" fmla="*/ 53100 h 1736300"/>
                <a:gd name="connsiteX135" fmla="*/ 4714891 w 8290912"/>
                <a:gd name="connsiteY135" fmla="*/ 221616 h 1736300"/>
                <a:gd name="connsiteX136" fmla="*/ 4714891 w 8290912"/>
                <a:gd name="connsiteY136" fmla="*/ 1714689 h 1736300"/>
                <a:gd name="connsiteX137" fmla="*/ 4736535 w 8290912"/>
                <a:gd name="connsiteY137" fmla="*/ 1736300 h 1736300"/>
                <a:gd name="connsiteX0" fmla="*/ 452351 w 8290912"/>
                <a:gd name="connsiteY0" fmla="*/ 772216 h 1694485"/>
                <a:gd name="connsiteX1" fmla="*/ 734183 w 8290912"/>
                <a:gd name="connsiteY1" fmla="*/ 530882 h 1694485"/>
                <a:gd name="connsiteX2" fmla="*/ 975752 w 8290912"/>
                <a:gd name="connsiteY2" fmla="*/ 772216 h 1694485"/>
                <a:gd name="connsiteX3" fmla="*/ 452351 w 8290912"/>
                <a:gd name="connsiteY3" fmla="*/ 772216 h 1694485"/>
                <a:gd name="connsiteX4" fmla="*/ 7302271 w 8290912"/>
                <a:gd name="connsiteY4" fmla="*/ 772235 h 1694485"/>
                <a:gd name="connsiteX5" fmla="*/ 7314710 w 8290912"/>
                <a:gd name="connsiteY5" fmla="*/ 722785 h 1694485"/>
                <a:gd name="connsiteX6" fmla="*/ 7447990 w 8290912"/>
                <a:gd name="connsiteY6" fmla="*/ 552820 h 1694485"/>
                <a:gd name="connsiteX7" fmla="*/ 7801034 w 8290912"/>
                <a:gd name="connsiteY7" fmla="*/ 663860 h 1694485"/>
                <a:gd name="connsiteX8" fmla="*/ 7832132 w 8290912"/>
                <a:gd name="connsiteY8" fmla="*/ 756838 h 1694485"/>
                <a:gd name="connsiteX9" fmla="*/ 7816731 w 8290912"/>
                <a:gd name="connsiteY9" fmla="*/ 772235 h 1694485"/>
                <a:gd name="connsiteX10" fmla="*/ 7559353 w 8290912"/>
                <a:gd name="connsiteY10" fmla="*/ 772235 h 1694485"/>
                <a:gd name="connsiteX11" fmla="*/ 7320634 w 8290912"/>
                <a:gd name="connsiteY11" fmla="*/ 772235 h 1694485"/>
                <a:gd name="connsiteX12" fmla="*/ 7302271 w 8290912"/>
                <a:gd name="connsiteY12" fmla="*/ 772235 h 1694485"/>
                <a:gd name="connsiteX13" fmla="*/ 3788489 w 8290912"/>
                <a:gd name="connsiteY13" fmla="*/ 1243831 h 1694485"/>
                <a:gd name="connsiteX14" fmla="*/ 3639812 w 8290912"/>
                <a:gd name="connsiteY14" fmla="*/ 1222224 h 1694485"/>
                <a:gd name="connsiteX15" fmla="*/ 3503574 w 8290912"/>
                <a:gd name="connsiteY15" fmla="*/ 1067427 h 1694485"/>
                <a:gd name="connsiteX16" fmla="*/ 3503574 w 8290912"/>
                <a:gd name="connsiteY16" fmla="*/ 791573 h 1694485"/>
                <a:gd name="connsiteX17" fmla="*/ 3726590 w 8290912"/>
                <a:gd name="connsiteY17" fmla="*/ 618128 h 1694485"/>
                <a:gd name="connsiteX18" fmla="*/ 3934205 w 8290912"/>
                <a:gd name="connsiteY18" fmla="*/ 680284 h 1694485"/>
                <a:gd name="connsiteX19" fmla="*/ 4020982 w 8290912"/>
                <a:gd name="connsiteY19" fmla="*/ 844257 h 1694485"/>
                <a:gd name="connsiteX20" fmla="*/ 4030460 w 8290912"/>
                <a:gd name="connsiteY20" fmla="*/ 934235 h 1694485"/>
                <a:gd name="connsiteX21" fmla="*/ 3986923 w 8290912"/>
                <a:gd name="connsiteY21" fmla="*/ 1116855 h 1694485"/>
                <a:gd name="connsiteX22" fmla="*/ 3788489 w 8290912"/>
                <a:gd name="connsiteY22" fmla="*/ 1243831 h 1694485"/>
                <a:gd name="connsiteX23" fmla="*/ 3745248 w 8290912"/>
                <a:gd name="connsiteY23" fmla="*/ 1637189 h 1694485"/>
                <a:gd name="connsiteX24" fmla="*/ 4061261 w 8290912"/>
                <a:gd name="connsiteY24" fmla="*/ 1575033 h 1694485"/>
                <a:gd name="connsiteX25" fmla="*/ 4321298 w 8290912"/>
                <a:gd name="connsiteY25" fmla="*/ 1386198 h 1694485"/>
                <a:gd name="connsiteX26" fmla="*/ 4482414 w 8290912"/>
                <a:gd name="connsiteY26" fmla="*/ 822651 h 1694485"/>
                <a:gd name="connsiteX27" fmla="*/ 4246960 w 8290912"/>
                <a:gd name="connsiteY27" fmla="*/ 407982 h 1694485"/>
                <a:gd name="connsiteX28" fmla="*/ 3720370 w 8290912"/>
                <a:gd name="connsiteY28" fmla="*/ 231577 h 1694485"/>
                <a:gd name="connsiteX29" fmla="*/ 3398138 w 8290912"/>
                <a:gd name="connsiteY29" fmla="*/ 315044 h 1694485"/>
                <a:gd name="connsiteX30" fmla="*/ 3035627 w 8290912"/>
                <a:gd name="connsiteY30" fmla="*/ 1070386 h 1694485"/>
                <a:gd name="connsiteX31" fmla="*/ 3497355 w 8290912"/>
                <a:gd name="connsiteY31" fmla="*/ 1593680 h 1694485"/>
                <a:gd name="connsiteX32" fmla="*/ 3745248 w 8290912"/>
                <a:gd name="connsiteY32" fmla="*/ 1637189 h 1694485"/>
                <a:gd name="connsiteX33" fmla="*/ 7542841 w 8290912"/>
                <a:gd name="connsiteY33" fmla="*/ 1649860 h 1694485"/>
                <a:gd name="connsiteX34" fmla="*/ 7705072 w 8290912"/>
                <a:gd name="connsiteY34" fmla="*/ 1649009 h 1694485"/>
                <a:gd name="connsiteX35" fmla="*/ 7965412 w 8290912"/>
                <a:gd name="connsiteY35" fmla="*/ 1587122 h 1694485"/>
                <a:gd name="connsiteX36" fmla="*/ 8216571 w 8290912"/>
                <a:gd name="connsiteY36" fmla="*/ 1354678 h 1694485"/>
                <a:gd name="connsiteX37" fmla="*/ 8207094 w 8290912"/>
                <a:gd name="connsiteY37" fmla="*/ 1330101 h 1694485"/>
                <a:gd name="connsiteX38" fmla="*/ 7887814 w 8290912"/>
                <a:gd name="connsiteY38" fmla="*/ 1199814 h 1694485"/>
                <a:gd name="connsiteX39" fmla="*/ 7866193 w 8290912"/>
                <a:gd name="connsiteY39" fmla="*/ 1209290 h 1694485"/>
                <a:gd name="connsiteX40" fmla="*/ 7729951 w 8290912"/>
                <a:gd name="connsiteY40" fmla="*/ 1326844 h 1694485"/>
                <a:gd name="connsiteX41" fmla="*/ 7491232 w 8290912"/>
                <a:gd name="connsiteY41" fmla="*/ 1339281 h 1694485"/>
                <a:gd name="connsiteX42" fmla="*/ 7367134 w 8290912"/>
                <a:gd name="connsiteY42" fmla="*/ 1264958 h 1694485"/>
                <a:gd name="connsiteX43" fmla="*/ 7292793 w 8290912"/>
                <a:gd name="connsiteY43" fmla="*/ 1057387 h 1694485"/>
                <a:gd name="connsiteX44" fmla="*/ 7314710 w 8290912"/>
                <a:gd name="connsiteY44" fmla="*/ 1035771 h 1694485"/>
                <a:gd name="connsiteX45" fmla="*/ 7791852 w 8290912"/>
                <a:gd name="connsiteY45" fmla="*/ 1035771 h 1694485"/>
                <a:gd name="connsiteX46" fmla="*/ 7925132 w 8290912"/>
                <a:gd name="connsiteY46" fmla="*/ 1035771 h 1694485"/>
                <a:gd name="connsiteX47" fmla="*/ 8272253 w 8290912"/>
                <a:gd name="connsiteY47" fmla="*/ 1035771 h 1694485"/>
                <a:gd name="connsiteX48" fmla="*/ 8290912 w 8290912"/>
                <a:gd name="connsiteY48" fmla="*/ 1017116 h 1694485"/>
                <a:gd name="connsiteX49" fmla="*/ 8290912 w 8290912"/>
                <a:gd name="connsiteY49" fmla="*/ 958191 h 1694485"/>
                <a:gd name="connsiteX50" fmla="*/ 8241154 w 8290912"/>
                <a:gd name="connsiteY50" fmla="*/ 688733 h 1694485"/>
                <a:gd name="connsiteX51" fmla="*/ 7819693 w 8290912"/>
                <a:gd name="connsiteY51" fmla="*/ 277144 h 1694485"/>
                <a:gd name="connsiteX52" fmla="*/ 7407414 w 8290912"/>
                <a:gd name="connsiteY52" fmla="*/ 264708 h 1694485"/>
                <a:gd name="connsiteX53" fmla="*/ 6902431 w 8290912"/>
                <a:gd name="connsiteY53" fmla="*/ 688733 h 1694485"/>
                <a:gd name="connsiteX54" fmla="*/ 6855931 w 8290912"/>
                <a:gd name="connsiteY54" fmla="*/ 995500 h 1694485"/>
                <a:gd name="connsiteX55" fmla="*/ 6921090 w 8290912"/>
                <a:gd name="connsiteY55" fmla="*/ 1271176 h 1694485"/>
                <a:gd name="connsiteX56" fmla="*/ 7382831 w 8290912"/>
                <a:gd name="connsiteY56" fmla="*/ 1627393 h 1694485"/>
                <a:gd name="connsiteX57" fmla="*/ 7542841 w 8290912"/>
                <a:gd name="connsiteY57" fmla="*/ 1649860 h 1694485"/>
                <a:gd name="connsiteX58" fmla="*/ 696882 w 8290912"/>
                <a:gd name="connsiteY58" fmla="*/ 1652271 h 1694485"/>
                <a:gd name="connsiteX59" fmla="*/ 886052 w 8290912"/>
                <a:gd name="connsiteY59" fmla="*/ 1646052 h 1694485"/>
                <a:gd name="connsiteX60" fmla="*/ 1155450 w 8290912"/>
                <a:gd name="connsiteY60" fmla="*/ 1565509 h 1694485"/>
                <a:gd name="connsiteX61" fmla="*/ 1362975 w 8290912"/>
                <a:gd name="connsiteY61" fmla="*/ 1351714 h 1694485"/>
                <a:gd name="connsiteX62" fmla="*/ 1353798 w 8290912"/>
                <a:gd name="connsiteY62" fmla="*/ 1330097 h 1694485"/>
                <a:gd name="connsiteX63" fmla="*/ 1037625 w 8290912"/>
                <a:gd name="connsiteY63" fmla="*/ 1199807 h 1694485"/>
                <a:gd name="connsiteX64" fmla="*/ 1009797 w 8290912"/>
                <a:gd name="connsiteY64" fmla="*/ 1209282 h 1694485"/>
                <a:gd name="connsiteX65" fmla="*/ 873618 w 8290912"/>
                <a:gd name="connsiteY65" fmla="*/ 1326840 h 1694485"/>
                <a:gd name="connsiteX66" fmla="*/ 678527 w 8290912"/>
                <a:gd name="connsiteY66" fmla="*/ 1345495 h 1694485"/>
                <a:gd name="connsiteX67" fmla="*/ 560702 w 8290912"/>
                <a:gd name="connsiteY67" fmla="*/ 1305224 h 1694485"/>
                <a:gd name="connsiteX68" fmla="*/ 439917 w 8290912"/>
                <a:gd name="connsiteY68" fmla="*/ 1047900 h 1694485"/>
                <a:gd name="connsiteX69" fmla="*/ 449095 w 8290912"/>
                <a:gd name="connsiteY69" fmla="*/ 1038720 h 1694485"/>
                <a:gd name="connsiteX70" fmla="*/ 467745 w 8290912"/>
                <a:gd name="connsiteY70" fmla="*/ 1038720 h 1694485"/>
                <a:gd name="connsiteX71" fmla="*/ 1406197 w 8290912"/>
                <a:gd name="connsiteY71" fmla="*/ 1038720 h 1694485"/>
                <a:gd name="connsiteX72" fmla="*/ 1424848 w 8290912"/>
                <a:gd name="connsiteY72" fmla="*/ 1038720 h 1694485"/>
                <a:gd name="connsiteX73" fmla="*/ 1437282 w 8290912"/>
                <a:gd name="connsiteY73" fmla="*/ 1023322 h 1694485"/>
                <a:gd name="connsiteX74" fmla="*/ 1437282 w 8290912"/>
                <a:gd name="connsiteY74" fmla="*/ 976832 h 1694485"/>
                <a:gd name="connsiteX75" fmla="*/ 1387842 w 8290912"/>
                <a:gd name="connsiteY75" fmla="*/ 691673 h 1694485"/>
                <a:gd name="connsiteX76" fmla="*/ 1118148 w 8290912"/>
                <a:gd name="connsiteY76" fmla="*/ 345218 h 1694485"/>
                <a:gd name="connsiteX77" fmla="*/ 743360 w 8290912"/>
                <a:gd name="connsiteY77" fmla="*/ 242762 h 1694485"/>
                <a:gd name="connsiteX78" fmla="*/ 535835 w 8290912"/>
                <a:gd name="connsiteY78" fmla="*/ 267636 h 1694485"/>
                <a:gd name="connsiteX79" fmla="*/ 15690 w 8290912"/>
                <a:gd name="connsiteY79" fmla="*/ 806270 h 1694485"/>
                <a:gd name="connsiteX80" fmla="*/ 0 w 8290912"/>
                <a:gd name="connsiteY80" fmla="*/ 899250 h 1694485"/>
                <a:gd name="connsiteX81" fmla="*/ 0 w 8290912"/>
                <a:gd name="connsiteY81" fmla="*/ 1020065 h 1694485"/>
                <a:gd name="connsiteX82" fmla="*/ 15690 w 8290912"/>
                <a:gd name="connsiteY82" fmla="*/ 1116006 h 1694485"/>
                <a:gd name="connsiteX83" fmla="*/ 226175 w 8290912"/>
                <a:gd name="connsiteY83" fmla="*/ 1478747 h 1694485"/>
                <a:gd name="connsiteX84" fmla="*/ 696882 w 8290912"/>
                <a:gd name="connsiteY84" fmla="*/ 1652271 h 1694485"/>
                <a:gd name="connsiteX85" fmla="*/ 2063815 w 8290912"/>
                <a:gd name="connsiteY85" fmla="*/ 1688000 h 1694485"/>
                <a:gd name="connsiteX86" fmla="*/ 2392196 w 8290912"/>
                <a:gd name="connsiteY86" fmla="*/ 1688000 h 1694485"/>
                <a:gd name="connsiteX87" fmla="*/ 2417069 w 8290912"/>
                <a:gd name="connsiteY87" fmla="*/ 1672607 h 1694485"/>
                <a:gd name="connsiteX88" fmla="*/ 2714358 w 8290912"/>
                <a:gd name="connsiteY88" fmla="*/ 1018973 h 1694485"/>
                <a:gd name="connsiteX89" fmla="*/ 2993290 w 8290912"/>
                <a:gd name="connsiteY89" fmla="*/ 399974 h 1694485"/>
                <a:gd name="connsiteX90" fmla="*/ 3005430 w 8290912"/>
                <a:gd name="connsiteY90" fmla="*/ 372147 h 1694485"/>
                <a:gd name="connsiteX91" fmla="*/ 2987072 w 8290912"/>
                <a:gd name="connsiteY91" fmla="*/ 372147 h 1694485"/>
                <a:gd name="connsiteX92" fmla="*/ 2540841 w 8290912"/>
                <a:gd name="connsiteY92" fmla="*/ 372147 h 1694485"/>
                <a:gd name="connsiteX93" fmla="*/ 2515968 w 8290912"/>
                <a:gd name="connsiteY93" fmla="*/ 390797 h 1694485"/>
                <a:gd name="connsiteX94" fmla="*/ 2308398 w 8290912"/>
                <a:gd name="connsiteY94" fmla="*/ 926019 h 1694485"/>
                <a:gd name="connsiteX95" fmla="*/ 2240294 w 8290912"/>
                <a:gd name="connsiteY95" fmla="*/ 1127319 h 1694485"/>
                <a:gd name="connsiteX96" fmla="*/ 2237333 w 8290912"/>
                <a:gd name="connsiteY96" fmla="*/ 1136792 h 1694485"/>
                <a:gd name="connsiteX97" fmla="*/ 2193805 w 8290912"/>
                <a:gd name="connsiteY97" fmla="*/ 1003579 h 1694485"/>
                <a:gd name="connsiteX98" fmla="*/ 1958401 w 8290912"/>
                <a:gd name="connsiteY98" fmla="*/ 390797 h 1694485"/>
                <a:gd name="connsiteX99" fmla="*/ 1930567 w 8290912"/>
                <a:gd name="connsiteY99" fmla="*/ 372147 h 1694485"/>
                <a:gd name="connsiteX100" fmla="*/ 1475157 w 8290912"/>
                <a:gd name="connsiteY100" fmla="*/ 372147 h 1694485"/>
                <a:gd name="connsiteX101" fmla="*/ 1453245 w 8290912"/>
                <a:gd name="connsiteY101" fmla="*/ 372147 h 1694485"/>
                <a:gd name="connsiteX102" fmla="*/ 1459464 w 8290912"/>
                <a:gd name="connsiteY102" fmla="*/ 387541 h 1694485"/>
                <a:gd name="connsiteX103" fmla="*/ 2038942 w 8290912"/>
                <a:gd name="connsiteY103" fmla="*/ 1672607 h 1694485"/>
                <a:gd name="connsiteX104" fmla="*/ 2063815 w 8290912"/>
                <a:gd name="connsiteY104" fmla="*/ 1688000 h 1694485"/>
                <a:gd name="connsiteX105" fmla="*/ 5894448 w 8290912"/>
                <a:gd name="connsiteY105" fmla="*/ 1694485 h 1694485"/>
                <a:gd name="connsiteX106" fmla="*/ 6210688 w 8290912"/>
                <a:gd name="connsiteY106" fmla="*/ 1694485 h 1694485"/>
                <a:gd name="connsiteX107" fmla="*/ 6250958 w 8290912"/>
                <a:gd name="connsiteY107" fmla="*/ 1669915 h 1694485"/>
                <a:gd name="connsiteX108" fmla="*/ 6467707 w 8290912"/>
                <a:gd name="connsiteY108" fmla="*/ 1186498 h 1694485"/>
                <a:gd name="connsiteX109" fmla="*/ 6805563 w 8290912"/>
                <a:gd name="connsiteY109" fmla="*/ 449679 h 1694485"/>
                <a:gd name="connsiteX110" fmla="*/ 6836358 w 8290912"/>
                <a:gd name="connsiteY110" fmla="*/ 381593 h 1694485"/>
                <a:gd name="connsiteX111" fmla="*/ 6817999 w 8290912"/>
                <a:gd name="connsiteY111" fmla="*/ 378632 h 1694485"/>
                <a:gd name="connsiteX112" fmla="*/ 6371769 w 8290912"/>
                <a:gd name="connsiteY112" fmla="*/ 378632 h 1694485"/>
                <a:gd name="connsiteX113" fmla="*/ 6343935 w 8290912"/>
                <a:gd name="connsiteY113" fmla="*/ 397282 h 1694485"/>
                <a:gd name="connsiteX114" fmla="*/ 6213649 w 8290912"/>
                <a:gd name="connsiteY114" fmla="*/ 743637 h 1694485"/>
                <a:gd name="connsiteX115" fmla="*/ 6065004 w 8290912"/>
                <a:gd name="connsiteY115" fmla="*/ 1149494 h 1694485"/>
                <a:gd name="connsiteX116" fmla="*/ 6062043 w 8290912"/>
                <a:gd name="connsiteY116" fmla="*/ 1140021 h 1694485"/>
                <a:gd name="connsiteX117" fmla="*/ 6034209 w 8290912"/>
                <a:gd name="connsiteY117" fmla="*/ 1034930 h 1694485"/>
                <a:gd name="connsiteX118" fmla="*/ 5786073 w 8290912"/>
                <a:gd name="connsiteY118" fmla="*/ 394026 h 1694485"/>
                <a:gd name="connsiteX119" fmla="*/ 5764458 w 8290912"/>
                <a:gd name="connsiteY119" fmla="*/ 378632 h 1694485"/>
                <a:gd name="connsiteX120" fmla="*/ 5302830 w 8290912"/>
                <a:gd name="connsiteY120" fmla="*/ 378632 h 1694485"/>
                <a:gd name="connsiteX121" fmla="*/ 5284175 w 8290912"/>
                <a:gd name="connsiteY121" fmla="*/ 381593 h 1694485"/>
                <a:gd name="connsiteX122" fmla="*/ 5290393 w 8290912"/>
                <a:gd name="connsiteY122" fmla="*/ 394026 h 1694485"/>
                <a:gd name="connsiteX123" fmla="*/ 5339843 w 8290912"/>
                <a:gd name="connsiteY123" fmla="*/ 505629 h 1694485"/>
                <a:gd name="connsiteX124" fmla="*/ 5869871 w 8290912"/>
                <a:gd name="connsiteY124" fmla="*/ 1679092 h 1694485"/>
                <a:gd name="connsiteX125" fmla="*/ 5894448 w 8290912"/>
                <a:gd name="connsiteY125" fmla="*/ 1694485 h 1694485"/>
                <a:gd name="connsiteX126" fmla="*/ 4736535 w 8290912"/>
                <a:gd name="connsiteY126" fmla="*/ 1694485 h 1694485"/>
                <a:gd name="connsiteX127" fmla="*/ 5158436 w 8290912"/>
                <a:gd name="connsiteY127" fmla="*/ 1694485 h 1694485"/>
                <a:gd name="connsiteX128" fmla="*/ 5183341 w 8290912"/>
                <a:gd name="connsiteY128" fmla="*/ 1669914 h 1694485"/>
                <a:gd name="connsiteX129" fmla="*/ 5183341 w 8290912"/>
                <a:gd name="connsiteY129" fmla="*/ 1198917 h 1694485"/>
                <a:gd name="connsiteX130" fmla="*/ 5183341 w 8290912"/>
                <a:gd name="connsiteY130" fmla="*/ 202969 h 1694485"/>
                <a:gd name="connsiteX131" fmla="*/ 5166201 w 8290912"/>
                <a:gd name="connsiteY131" fmla="*/ 255 h 1694485"/>
                <a:gd name="connsiteX132" fmla="*/ 4966240 w 8290912"/>
                <a:gd name="connsiteY132" fmla="*/ 18281 h 1694485"/>
                <a:gd name="connsiteX133" fmla="*/ 4884603 w 8290912"/>
                <a:gd name="connsiteY133" fmla="*/ 25275 h 1694485"/>
                <a:gd name="connsiteX134" fmla="*/ 4724852 w 8290912"/>
                <a:gd name="connsiteY134" fmla="*/ 11285 h 1694485"/>
                <a:gd name="connsiteX135" fmla="*/ 4714891 w 8290912"/>
                <a:gd name="connsiteY135" fmla="*/ 179801 h 1694485"/>
                <a:gd name="connsiteX136" fmla="*/ 4714891 w 8290912"/>
                <a:gd name="connsiteY136" fmla="*/ 1672874 h 1694485"/>
                <a:gd name="connsiteX137" fmla="*/ 4736535 w 8290912"/>
                <a:gd name="connsiteY137" fmla="*/ 1694485 h 1694485"/>
                <a:gd name="connsiteX0" fmla="*/ 452351 w 8290912"/>
                <a:gd name="connsiteY0" fmla="*/ 760931 h 1683200"/>
                <a:gd name="connsiteX1" fmla="*/ 734183 w 8290912"/>
                <a:gd name="connsiteY1" fmla="*/ 519597 h 1683200"/>
                <a:gd name="connsiteX2" fmla="*/ 975752 w 8290912"/>
                <a:gd name="connsiteY2" fmla="*/ 760931 h 1683200"/>
                <a:gd name="connsiteX3" fmla="*/ 452351 w 8290912"/>
                <a:gd name="connsiteY3" fmla="*/ 760931 h 1683200"/>
                <a:gd name="connsiteX4" fmla="*/ 7302271 w 8290912"/>
                <a:gd name="connsiteY4" fmla="*/ 760950 h 1683200"/>
                <a:gd name="connsiteX5" fmla="*/ 7314710 w 8290912"/>
                <a:gd name="connsiteY5" fmla="*/ 711500 h 1683200"/>
                <a:gd name="connsiteX6" fmla="*/ 7447990 w 8290912"/>
                <a:gd name="connsiteY6" fmla="*/ 541535 h 1683200"/>
                <a:gd name="connsiteX7" fmla="*/ 7801034 w 8290912"/>
                <a:gd name="connsiteY7" fmla="*/ 652575 h 1683200"/>
                <a:gd name="connsiteX8" fmla="*/ 7832132 w 8290912"/>
                <a:gd name="connsiteY8" fmla="*/ 745553 h 1683200"/>
                <a:gd name="connsiteX9" fmla="*/ 7816731 w 8290912"/>
                <a:gd name="connsiteY9" fmla="*/ 760950 h 1683200"/>
                <a:gd name="connsiteX10" fmla="*/ 7559353 w 8290912"/>
                <a:gd name="connsiteY10" fmla="*/ 760950 h 1683200"/>
                <a:gd name="connsiteX11" fmla="*/ 7320634 w 8290912"/>
                <a:gd name="connsiteY11" fmla="*/ 760950 h 1683200"/>
                <a:gd name="connsiteX12" fmla="*/ 7302271 w 8290912"/>
                <a:gd name="connsiteY12" fmla="*/ 760950 h 1683200"/>
                <a:gd name="connsiteX13" fmla="*/ 3788489 w 8290912"/>
                <a:gd name="connsiteY13" fmla="*/ 1232546 h 1683200"/>
                <a:gd name="connsiteX14" fmla="*/ 3639812 w 8290912"/>
                <a:gd name="connsiteY14" fmla="*/ 1210939 h 1683200"/>
                <a:gd name="connsiteX15" fmla="*/ 3503574 w 8290912"/>
                <a:gd name="connsiteY15" fmla="*/ 1056142 h 1683200"/>
                <a:gd name="connsiteX16" fmla="*/ 3503574 w 8290912"/>
                <a:gd name="connsiteY16" fmla="*/ 780288 h 1683200"/>
                <a:gd name="connsiteX17" fmla="*/ 3726590 w 8290912"/>
                <a:gd name="connsiteY17" fmla="*/ 606843 h 1683200"/>
                <a:gd name="connsiteX18" fmla="*/ 3934205 w 8290912"/>
                <a:gd name="connsiteY18" fmla="*/ 668999 h 1683200"/>
                <a:gd name="connsiteX19" fmla="*/ 4020982 w 8290912"/>
                <a:gd name="connsiteY19" fmla="*/ 832972 h 1683200"/>
                <a:gd name="connsiteX20" fmla="*/ 4030460 w 8290912"/>
                <a:gd name="connsiteY20" fmla="*/ 922950 h 1683200"/>
                <a:gd name="connsiteX21" fmla="*/ 3986923 w 8290912"/>
                <a:gd name="connsiteY21" fmla="*/ 1105570 h 1683200"/>
                <a:gd name="connsiteX22" fmla="*/ 3788489 w 8290912"/>
                <a:gd name="connsiteY22" fmla="*/ 1232546 h 1683200"/>
                <a:gd name="connsiteX23" fmla="*/ 3745248 w 8290912"/>
                <a:gd name="connsiteY23" fmla="*/ 1625904 h 1683200"/>
                <a:gd name="connsiteX24" fmla="*/ 4061261 w 8290912"/>
                <a:gd name="connsiteY24" fmla="*/ 1563748 h 1683200"/>
                <a:gd name="connsiteX25" fmla="*/ 4321298 w 8290912"/>
                <a:gd name="connsiteY25" fmla="*/ 1374913 h 1683200"/>
                <a:gd name="connsiteX26" fmla="*/ 4482414 w 8290912"/>
                <a:gd name="connsiteY26" fmla="*/ 811366 h 1683200"/>
                <a:gd name="connsiteX27" fmla="*/ 4246960 w 8290912"/>
                <a:gd name="connsiteY27" fmla="*/ 396697 h 1683200"/>
                <a:gd name="connsiteX28" fmla="*/ 3720370 w 8290912"/>
                <a:gd name="connsiteY28" fmla="*/ 220292 h 1683200"/>
                <a:gd name="connsiteX29" fmla="*/ 3398138 w 8290912"/>
                <a:gd name="connsiteY29" fmla="*/ 303759 h 1683200"/>
                <a:gd name="connsiteX30" fmla="*/ 3035627 w 8290912"/>
                <a:gd name="connsiteY30" fmla="*/ 1059101 h 1683200"/>
                <a:gd name="connsiteX31" fmla="*/ 3497355 w 8290912"/>
                <a:gd name="connsiteY31" fmla="*/ 1582395 h 1683200"/>
                <a:gd name="connsiteX32" fmla="*/ 3745248 w 8290912"/>
                <a:gd name="connsiteY32" fmla="*/ 1625904 h 1683200"/>
                <a:gd name="connsiteX33" fmla="*/ 7542841 w 8290912"/>
                <a:gd name="connsiteY33" fmla="*/ 1638575 h 1683200"/>
                <a:gd name="connsiteX34" fmla="*/ 7705072 w 8290912"/>
                <a:gd name="connsiteY34" fmla="*/ 1637724 h 1683200"/>
                <a:gd name="connsiteX35" fmla="*/ 7965412 w 8290912"/>
                <a:gd name="connsiteY35" fmla="*/ 1575837 h 1683200"/>
                <a:gd name="connsiteX36" fmla="*/ 8216571 w 8290912"/>
                <a:gd name="connsiteY36" fmla="*/ 1343393 h 1683200"/>
                <a:gd name="connsiteX37" fmla="*/ 8207094 w 8290912"/>
                <a:gd name="connsiteY37" fmla="*/ 1318816 h 1683200"/>
                <a:gd name="connsiteX38" fmla="*/ 7887814 w 8290912"/>
                <a:gd name="connsiteY38" fmla="*/ 1188529 h 1683200"/>
                <a:gd name="connsiteX39" fmla="*/ 7866193 w 8290912"/>
                <a:gd name="connsiteY39" fmla="*/ 1198005 h 1683200"/>
                <a:gd name="connsiteX40" fmla="*/ 7729951 w 8290912"/>
                <a:gd name="connsiteY40" fmla="*/ 1315559 h 1683200"/>
                <a:gd name="connsiteX41" fmla="*/ 7491232 w 8290912"/>
                <a:gd name="connsiteY41" fmla="*/ 1327996 h 1683200"/>
                <a:gd name="connsiteX42" fmla="*/ 7367134 w 8290912"/>
                <a:gd name="connsiteY42" fmla="*/ 1253673 h 1683200"/>
                <a:gd name="connsiteX43" fmla="*/ 7292793 w 8290912"/>
                <a:gd name="connsiteY43" fmla="*/ 1046102 h 1683200"/>
                <a:gd name="connsiteX44" fmla="*/ 7314710 w 8290912"/>
                <a:gd name="connsiteY44" fmla="*/ 1024486 h 1683200"/>
                <a:gd name="connsiteX45" fmla="*/ 7791852 w 8290912"/>
                <a:gd name="connsiteY45" fmla="*/ 1024486 h 1683200"/>
                <a:gd name="connsiteX46" fmla="*/ 7925132 w 8290912"/>
                <a:gd name="connsiteY46" fmla="*/ 1024486 h 1683200"/>
                <a:gd name="connsiteX47" fmla="*/ 8272253 w 8290912"/>
                <a:gd name="connsiteY47" fmla="*/ 1024486 h 1683200"/>
                <a:gd name="connsiteX48" fmla="*/ 8290912 w 8290912"/>
                <a:gd name="connsiteY48" fmla="*/ 1005831 h 1683200"/>
                <a:gd name="connsiteX49" fmla="*/ 8290912 w 8290912"/>
                <a:gd name="connsiteY49" fmla="*/ 946906 h 1683200"/>
                <a:gd name="connsiteX50" fmla="*/ 8241154 w 8290912"/>
                <a:gd name="connsiteY50" fmla="*/ 677448 h 1683200"/>
                <a:gd name="connsiteX51" fmla="*/ 7819693 w 8290912"/>
                <a:gd name="connsiteY51" fmla="*/ 265859 h 1683200"/>
                <a:gd name="connsiteX52" fmla="*/ 7407414 w 8290912"/>
                <a:gd name="connsiteY52" fmla="*/ 253423 h 1683200"/>
                <a:gd name="connsiteX53" fmla="*/ 6902431 w 8290912"/>
                <a:gd name="connsiteY53" fmla="*/ 677448 h 1683200"/>
                <a:gd name="connsiteX54" fmla="*/ 6855931 w 8290912"/>
                <a:gd name="connsiteY54" fmla="*/ 984215 h 1683200"/>
                <a:gd name="connsiteX55" fmla="*/ 6921090 w 8290912"/>
                <a:gd name="connsiteY55" fmla="*/ 1259891 h 1683200"/>
                <a:gd name="connsiteX56" fmla="*/ 7382831 w 8290912"/>
                <a:gd name="connsiteY56" fmla="*/ 1616108 h 1683200"/>
                <a:gd name="connsiteX57" fmla="*/ 7542841 w 8290912"/>
                <a:gd name="connsiteY57" fmla="*/ 1638575 h 1683200"/>
                <a:gd name="connsiteX58" fmla="*/ 696882 w 8290912"/>
                <a:gd name="connsiteY58" fmla="*/ 1640986 h 1683200"/>
                <a:gd name="connsiteX59" fmla="*/ 886052 w 8290912"/>
                <a:gd name="connsiteY59" fmla="*/ 1634767 h 1683200"/>
                <a:gd name="connsiteX60" fmla="*/ 1155450 w 8290912"/>
                <a:gd name="connsiteY60" fmla="*/ 1554224 h 1683200"/>
                <a:gd name="connsiteX61" fmla="*/ 1362975 w 8290912"/>
                <a:gd name="connsiteY61" fmla="*/ 1340429 h 1683200"/>
                <a:gd name="connsiteX62" fmla="*/ 1353798 w 8290912"/>
                <a:gd name="connsiteY62" fmla="*/ 1318812 h 1683200"/>
                <a:gd name="connsiteX63" fmla="*/ 1037625 w 8290912"/>
                <a:gd name="connsiteY63" fmla="*/ 1188522 h 1683200"/>
                <a:gd name="connsiteX64" fmla="*/ 1009797 w 8290912"/>
                <a:gd name="connsiteY64" fmla="*/ 1197997 h 1683200"/>
                <a:gd name="connsiteX65" fmla="*/ 873618 w 8290912"/>
                <a:gd name="connsiteY65" fmla="*/ 1315555 h 1683200"/>
                <a:gd name="connsiteX66" fmla="*/ 678527 w 8290912"/>
                <a:gd name="connsiteY66" fmla="*/ 1334210 h 1683200"/>
                <a:gd name="connsiteX67" fmla="*/ 560702 w 8290912"/>
                <a:gd name="connsiteY67" fmla="*/ 1293939 h 1683200"/>
                <a:gd name="connsiteX68" fmla="*/ 439917 w 8290912"/>
                <a:gd name="connsiteY68" fmla="*/ 1036615 h 1683200"/>
                <a:gd name="connsiteX69" fmla="*/ 449095 w 8290912"/>
                <a:gd name="connsiteY69" fmla="*/ 1027435 h 1683200"/>
                <a:gd name="connsiteX70" fmla="*/ 467745 w 8290912"/>
                <a:gd name="connsiteY70" fmla="*/ 1027435 h 1683200"/>
                <a:gd name="connsiteX71" fmla="*/ 1406197 w 8290912"/>
                <a:gd name="connsiteY71" fmla="*/ 1027435 h 1683200"/>
                <a:gd name="connsiteX72" fmla="*/ 1424848 w 8290912"/>
                <a:gd name="connsiteY72" fmla="*/ 1027435 h 1683200"/>
                <a:gd name="connsiteX73" fmla="*/ 1437282 w 8290912"/>
                <a:gd name="connsiteY73" fmla="*/ 1012037 h 1683200"/>
                <a:gd name="connsiteX74" fmla="*/ 1437282 w 8290912"/>
                <a:gd name="connsiteY74" fmla="*/ 965547 h 1683200"/>
                <a:gd name="connsiteX75" fmla="*/ 1387842 w 8290912"/>
                <a:gd name="connsiteY75" fmla="*/ 680388 h 1683200"/>
                <a:gd name="connsiteX76" fmla="*/ 1118148 w 8290912"/>
                <a:gd name="connsiteY76" fmla="*/ 333933 h 1683200"/>
                <a:gd name="connsiteX77" fmla="*/ 743360 w 8290912"/>
                <a:gd name="connsiteY77" fmla="*/ 231477 h 1683200"/>
                <a:gd name="connsiteX78" fmla="*/ 535835 w 8290912"/>
                <a:gd name="connsiteY78" fmla="*/ 256351 h 1683200"/>
                <a:gd name="connsiteX79" fmla="*/ 15690 w 8290912"/>
                <a:gd name="connsiteY79" fmla="*/ 794985 h 1683200"/>
                <a:gd name="connsiteX80" fmla="*/ 0 w 8290912"/>
                <a:gd name="connsiteY80" fmla="*/ 887965 h 1683200"/>
                <a:gd name="connsiteX81" fmla="*/ 0 w 8290912"/>
                <a:gd name="connsiteY81" fmla="*/ 1008780 h 1683200"/>
                <a:gd name="connsiteX82" fmla="*/ 15690 w 8290912"/>
                <a:gd name="connsiteY82" fmla="*/ 1104721 h 1683200"/>
                <a:gd name="connsiteX83" fmla="*/ 226175 w 8290912"/>
                <a:gd name="connsiteY83" fmla="*/ 1467462 h 1683200"/>
                <a:gd name="connsiteX84" fmla="*/ 696882 w 8290912"/>
                <a:gd name="connsiteY84" fmla="*/ 1640986 h 1683200"/>
                <a:gd name="connsiteX85" fmla="*/ 2063815 w 8290912"/>
                <a:gd name="connsiteY85" fmla="*/ 1676715 h 1683200"/>
                <a:gd name="connsiteX86" fmla="*/ 2392196 w 8290912"/>
                <a:gd name="connsiteY86" fmla="*/ 1676715 h 1683200"/>
                <a:gd name="connsiteX87" fmla="*/ 2417069 w 8290912"/>
                <a:gd name="connsiteY87" fmla="*/ 1661322 h 1683200"/>
                <a:gd name="connsiteX88" fmla="*/ 2714358 w 8290912"/>
                <a:gd name="connsiteY88" fmla="*/ 1007688 h 1683200"/>
                <a:gd name="connsiteX89" fmla="*/ 2993290 w 8290912"/>
                <a:gd name="connsiteY89" fmla="*/ 388689 h 1683200"/>
                <a:gd name="connsiteX90" fmla="*/ 3005430 w 8290912"/>
                <a:gd name="connsiteY90" fmla="*/ 360862 h 1683200"/>
                <a:gd name="connsiteX91" fmla="*/ 2987072 w 8290912"/>
                <a:gd name="connsiteY91" fmla="*/ 360862 h 1683200"/>
                <a:gd name="connsiteX92" fmla="*/ 2540841 w 8290912"/>
                <a:gd name="connsiteY92" fmla="*/ 360862 h 1683200"/>
                <a:gd name="connsiteX93" fmla="*/ 2515968 w 8290912"/>
                <a:gd name="connsiteY93" fmla="*/ 379512 h 1683200"/>
                <a:gd name="connsiteX94" fmla="*/ 2308398 w 8290912"/>
                <a:gd name="connsiteY94" fmla="*/ 914734 h 1683200"/>
                <a:gd name="connsiteX95" fmla="*/ 2240294 w 8290912"/>
                <a:gd name="connsiteY95" fmla="*/ 1116034 h 1683200"/>
                <a:gd name="connsiteX96" fmla="*/ 2237333 w 8290912"/>
                <a:gd name="connsiteY96" fmla="*/ 1125507 h 1683200"/>
                <a:gd name="connsiteX97" fmla="*/ 2193805 w 8290912"/>
                <a:gd name="connsiteY97" fmla="*/ 992294 h 1683200"/>
                <a:gd name="connsiteX98" fmla="*/ 1958401 w 8290912"/>
                <a:gd name="connsiteY98" fmla="*/ 379512 h 1683200"/>
                <a:gd name="connsiteX99" fmla="*/ 1930567 w 8290912"/>
                <a:gd name="connsiteY99" fmla="*/ 360862 h 1683200"/>
                <a:gd name="connsiteX100" fmla="*/ 1475157 w 8290912"/>
                <a:gd name="connsiteY100" fmla="*/ 360862 h 1683200"/>
                <a:gd name="connsiteX101" fmla="*/ 1453245 w 8290912"/>
                <a:gd name="connsiteY101" fmla="*/ 360862 h 1683200"/>
                <a:gd name="connsiteX102" fmla="*/ 1459464 w 8290912"/>
                <a:gd name="connsiteY102" fmla="*/ 376256 h 1683200"/>
                <a:gd name="connsiteX103" fmla="*/ 2038942 w 8290912"/>
                <a:gd name="connsiteY103" fmla="*/ 1661322 h 1683200"/>
                <a:gd name="connsiteX104" fmla="*/ 2063815 w 8290912"/>
                <a:gd name="connsiteY104" fmla="*/ 1676715 h 1683200"/>
                <a:gd name="connsiteX105" fmla="*/ 5894448 w 8290912"/>
                <a:gd name="connsiteY105" fmla="*/ 1683200 h 1683200"/>
                <a:gd name="connsiteX106" fmla="*/ 6210688 w 8290912"/>
                <a:gd name="connsiteY106" fmla="*/ 1683200 h 1683200"/>
                <a:gd name="connsiteX107" fmla="*/ 6250958 w 8290912"/>
                <a:gd name="connsiteY107" fmla="*/ 1658630 h 1683200"/>
                <a:gd name="connsiteX108" fmla="*/ 6467707 w 8290912"/>
                <a:gd name="connsiteY108" fmla="*/ 1175213 h 1683200"/>
                <a:gd name="connsiteX109" fmla="*/ 6805563 w 8290912"/>
                <a:gd name="connsiteY109" fmla="*/ 438394 h 1683200"/>
                <a:gd name="connsiteX110" fmla="*/ 6836358 w 8290912"/>
                <a:gd name="connsiteY110" fmla="*/ 370308 h 1683200"/>
                <a:gd name="connsiteX111" fmla="*/ 6817999 w 8290912"/>
                <a:gd name="connsiteY111" fmla="*/ 367347 h 1683200"/>
                <a:gd name="connsiteX112" fmla="*/ 6371769 w 8290912"/>
                <a:gd name="connsiteY112" fmla="*/ 367347 h 1683200"/>
                <a:gd name="connsiteX113" fmla="*/ 6343935 w 8290912"/>
                <a:gd name="connsiteY113" fmla="*/ 385997 h 1683200"/>
                <a:gd name="connsiteX114" fmla="*/ 6213649 w 8290912"/>
                <a:gd name="connsiteY114" fmla="*/ 732352 h 1683200"/>
                <a:gd name="connsiteX115" fmla="*/ 6065004 w 8290912"/>
                <a:gd name="connsiteY115" fmla="*/ 1138209 h 1683200"/>
                <a:gd name="connsiteX116" fmla="*/ 6062043 w 8290912"/>
                <a:gd name="connsiteY116" fmla="*/ 1128736 h 1683200"/>
                <a:gd name="connsiteX117" fmla="*/ 6034209 w 8290912"/>
                <a:gd name="connsiteY117" fmla="*/ 1023645 h 1683200"/>
                <a:gd name="connsiteX118" fmla="*/ 5786073 w 8290912"/>
                <a:gd name="connsiteY118" fmla="*/ 382741 h 1683200"/>
                <a:gd name="connsiteX119" fmla="*/ 5764458 w 8290912"/>
                <a:gd name="connsiteY119" fmla="*/ 367347 h 1683200"/>
                <a:gd name="connsiteX120" fmla="*/ 5302830 w 8290912"/>
                <a:gd name="connsiteY120" fmla="*/ 367347 h 1683200"/>
                <a:gd name="connsiteX121" fmla="*/ 5284175 w 8290912"/>
                <a:gd name="connsiteY121" fmla="*/ 370308 h 1683200"/>
                <a:gd name="connsiteX122" fmla="*/ 5290393 w 8290912"/>
                <a:gd name="connsiteY122" fmla="*/ 382741 h 1683200"/>
                <a:gd name="connsiteX123" fmla="*/ 5339843 w 8290912"/>
                <a:gd name="connsiteY123" fmla="*/ 494344 h 1683200"/>
                <a:gd name="connsiteX124" fmla="*/ 5869871 w 8290912"/>
                <a:gd name="connsiteY124" fmla="*/ 1667807 h 1683200"/>
                <a:gd name="connsiteX125" fmla="*/ 5894448 w 8290912"/>
                <a:gd name="connsiteY125" fmla="*/ 1683200 h 1683200"/>
                <a:gd name="connsiteX126" fmla="*/ 4736535 w 8290912"/>
                <a:gd name="connsiteY126" fmla="*/ 1683200 h 1683200"/>
                <a:gd name="connsiteX127" fmla="*/ 5158436 w 8290912"/>
                <a:gd name="connsiteY127" fmla="*/ 1683200 h 1683200"/>
                <a:gd name="connsiteX128" fmla="*/ 5183341 w 8290912"/>
                <a:gd name="connsiteY128" fmla="*/ 1658629 h 1683200"/>
                <a:gd name="connsiteX129" fmla="*/ 5183341 w 8290912"/>
                <a:gd name="connsiteY129" fmla="*/ 1187632 h 1683200"/>
                <a:gd name="connsiteX130" fmla="*/ 5183341 w 8290912"/>
                <a:gd name="connsiteY130" fmla="*/ 191684 h 1683200"/>
                <a:gd name="connsiteX131" fmla="*/ 5166201 w 8290912"/>
                <a:gd name="connsiteY131" fmla="*/ 9957 h 1683200"/>
                <a:gd name="connsiteX132" fmla="*/ 4966240 w 8290912"/>
                <a:gd name="connsiteY132" fmla="*/ 6996 h 1683200"/>
                <a:gd name="connsiteX133" fmla="*/ 4884603 w 8290912"/>
                <a:gd name="connsiteY133" fmla="*/ 13990 h 1683200"/>
                <a:gd name="connsiteX134" fmla="*/ 4724852 w 8290912"/>
                <a:gd name="connsiteY134" fmla="*/ 0 h 1683200"/>
                <a:gd name="connsiteX135" fmla="*/ 4714891 w 8290912"/>
                <a:gd name="connsiteY135" fmla="*/ 168516 h 1683200"/>
                <a:gd name="connsiteX136" fmla="*/ 4714891 w 8290912"/>
                <a:gd name="connsiteY136" fmla="*/ 1661589 h 1683200"/>
                <a:gd name="connsiteX137" fmla="*/ 4736535 w 8290912"/>
                <a:gd name="connsiteY137" fmla="*/ 1683200 h 168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8290912" h="1683200">
                  <a:moveTo>
                    <a:pt x="452351" y="760931"/>
                  </a:moveTo>
                  <a:cubicBezTo>
                    <a:pt x="467745" y="621461"/>
                    <a:pt x="557742" y="510418"/>
                    <a:pt x="734183" y="519597"/>
                  </a:cubicBezTo>
                  <a:cubicBezTo>
                    <a:pt x="861184" y="522855"/>
                    <a:pt x="984930" y="646335"/>
                    <a:pt x="975752" y="760931"/>
                  </a:cubicBezTo>
                  <a:lnTo>
                    <a:pt x="452351" y="760931"/>
                  </a:lnTo>
                  <a:close/>
                  <a:moveTo>
                    <a:pt x="7302271" y="760950"/>
                  </a:moveTo>
                  <a:cubicBezTo>
                    <a:pt x="7308490" y="742295"/>
                    <a:pt x="7311452" y="726898"/>
                    <a:pt x="7314710" y="711500"/>
                  </a:cubicBezTo>
                  <a:cubicBezTo>
                    <a:pt x="7336331" y="637177"/>
                    <a:pt x="7373649" y="575587"/>
                    <a:pt x="7447990" y="541535"/>
                  </a:cubicBezTo>
                  <a:cubicBezTo>
                    <a:pt x="7562611" y="491789"/>
                    <a:pt x="7726693" y="510444"/>
                    <a:pt x="7801034" y="652575"/>
                  </a:cubicBezTo>
                  <a:cubicBezTo>
                    <a:pt x="7816731" y="680409"/>
                    <a:pt x="7819693" y="714461"/>
                    <a:pt x="7832132" y="745553"/>
                  </a:cubicBezTo>
                  <a:cubicBezTo>
                    <a:pt x="7835390" y="757989"/>
                    <a:pt x="7828875" y="760950"/>
                    <a:pt x="7816731" y="760950"/>
                  </a:cubicBezTo>
                  <a:lnTo>
                    <a:pt x="7559353" y="760950"/>
                  </a:lnTo>
                  <a:lnTo>
                    <a:pt x="7320634" y="760950"/>
                  </a:lnTo>
                  <a:lnTo>
                    <a:pt x="7302271" y="760950"/>
                  </a:lnTo>
                  <a:close/>
                  <a:moveTo>
                    <a:pt x="3788489" y="1232546"/>
                  </a:moveTo>
                  <a:cubicBezTo>
                    <a:pt x="3739029" y="1238762"/>
                    <a:pt x="3689569" y="1232546"/>
                    <a:pt x="3639812" y="1210939"/>
                  </a:cubicBezTo>
                  <a:cubicBezTo>
                    <a:pt x="3568732" y="1183117"/>
                    <a:pt x="3525195" y="1127177"/>
                    <a:pt x="3503574" y="1056142"/>
                  </a:cubicBezTo>
                  <a:cubicBezTo>
                    <a:pt x="3472476" y="963204"/>
                    <a:pt x="3472476" y="870266"/>
                    <a:pt x="3503574" y="780288"/>
                  </a:cubicBezTo>
                  <a:cubicBezTo>
                    <a:pt x="3540595" y="678174"/>
                    <a:pt x="3615230" y="619274"/>
                    <a:pt x="3726590" y="606843"/>
                  </a:cubicBezTo>
                  <a:cubicBezTo>
                    <a:pt x="3804186" y="600924"/>
                    <a:pt x="3872305" y="616315"/>
                    <a:pt x="3934205" y="668999"/>
                  </a:cubicBezTo>
                  <a:cubicBezTo>
                    <a:pt x="3983961" y="712212"/>
                    <a:pt x="4008543" y="771112"/>
                    <a:pt x="4020982" y="832972"/>
                  </a:cubicBezTo>
                  <a:cubicBezTo>
                    <a:pt x="4024240" y="864050"/>
                    <a:pt x="4027202" y="891872"/>
                    <a:pt x="4030460" y="922950"/>
                  </a:cubicBezTo>
                  <a:cubicBezTo>
                    <a:pt x="4027202" y="984810"/>
                    <a:pt x="4018021" y="1046670"/>
                    <a:pt x="3986923" y="1105570"/>
                  </a:cubicBezTo>
                  <a:cubicBezTo>
                    <a:pt x="3943682" y="1183117"/>
                    <a:pt x="3878525" y="1223075"/>
                    <a:pt x="3788489" y="1232546"/>
                  </a:cubicBezTo>
                  <a:close/>
                  <a:moveTo>
                    <a:pt x="3745248" y="1625904"/>
                  </a:moveTo>
                  <a:cubicBezTo>
                    <a:pt x="3859866" y="1625904"/>
                    <a:pt x="3962045" y="1607257"/>
                    <a:pt x="4061261" y="1563748"/>
                  </a:cubicBezTo>
                  <a:cubicBezTo>
                    <a:pt x="4160182" y="1520535"/>
                    <a:pt x="4250217" y="1458675"/>
                    <a:pt x="4321298" y="1374913"/>
                  </a:cubicBezTo>
                  <a:cubicBezTo>
                    <a:pt x="4460794" y="1210939"/>
                    <a:pt x="4513512" y="1025064"/>
                    <a:pt x="4482414" y="811366"/>
                  </a:cubicBezTo>
                  <a:cubicBezTo>
                    <a:pt x="4457832" y="644137"/>
                    <a:pt x="4377274" y="505026"/>
                    <a:pt x="4246960" y="396697"/>
                  </a:cubicBezTo>
                  <a:cubicBezTo>
                    <a:pt x="4095321" y="266762"/>
                    <a:pt x="3918804" y="210821"/>
                    <a:pt x="3720370" y="220292"/>
                  </a:cubicBezTo>
                  <a:cubicBezTo>
                    <a:pt x="3605753" y="223252"/>
                    <a:pt x="3500613" y="251371"/>
                    <a:pt x="3398138" y="303759"/>
                  </a:cubicBezTo>
                  <a:cubicBezTo>
                    <a:pt x="3122404" y="443166"/>
                    <a:pt x="2970469" y="758681"/>
                    <a:pt x="3035627" y="1059101"/>
                  </a:cubicBezTo>
                  <a:cubicBezTo>
                    <a:pt x="3091306" y="1319268"/>
                    <a:pt x="3252423" y="1489457"/>
                    <a:pt x="3497355" y="1582395"/>
                  </a:cubicBezTo>
                  <a:cubicBezTo>
                    <a:pt x="3581171" y="1613473"/>
                    <a:pt x="3667948" y="1625904"/>
                    <a:pt x="3745248" y="1625904"/>
                  </a:cubicBezTo>
                  <a:close/>
                  <a:moveTo>
                    <a:pt x="7542841" y="1638575"/>
                  </a:moveTo>
                  <a:cubicBezTo>
                    <a:pt x="7596671" y="1641647"/>
                    <a:pt x="7650871" y="1640833"/>
                    <a:pt x="7705072" y="1637724"/>
                  </a:cubicBezTo>
                  <a:cubicBezTo>
                    <a:pt x="7795110" y="1631506"/>
                    <a:pt x="7884852" y="1612851"/>
                    <a:pt x="7965412" y="1575837"/>
                  </a:cubicBezTo>
                  <a:cubicBezTo>
                    <a:pt x="8076775" y="1526091"/>
                    <a:pt x="8163555" y="1451768"/>
                    <a:pt x="8216571" y="1343393"/>
                  </a:cubicBezTo>
                  <a:cubicBezTo>
                    <a:pt x="8225753" y="1324738"/>
                    <a:pt x="8225753" y="1324738"/>
                    <a:pt x="8207094" y="1318816"/>
                  </a:cubicBezTo>
                  <a:lnTo>
                    <a:pt x="7887814" y="1188529"/>
                  </a:lnTo>
                  <a:cubicBezTo>
                    <a:pt x="7878632" y="1182311"/>
                    <a:pt x="7872413" y="1185568"/>
                    <a:pt x="7866193" y="1198005"/>
                  </a:cubicBezTo>
                  <a:cubicBezTo>
                    <a:pt x="7835390" y="1253673"/>
                    <a:pt x="7788594" y="1293943"/>
                    <a:pt x="7729951" y="1315559"/>
                  </a:cubicBezTo>
                  <a:cubicBezTo>
                    <a:pt x="7649391" y="1343393"/>
                    <a:pt x="7571792" y="1349611"/>
                    <a:pt x="7491232" y="1327996"/>
                  </a:cubicBezTo>
                  <a:cubicBezTo>
                    <a:pt x="7441770" y="1315559"/>
                    <a:pt x="7401490" y="1293943"/>
                    <a:pt x="7367134" y="1253673"/>
                  </a:cubicBezTo>
                  <a:cubicBezTo>
                    <a:pt x="7314710" y="1194747"/>
                    <a:pt x="7296051" y="1123386"/>
                    <a:pt x="7292793" y="1046102"/>
                  </a:cubicBezTo>
                  <a:cubicBezTo>
                    <a:pt x="7292793" y="1024486"/>
                    <a:pt x="7292793" y="1024486"/>
                    <a:pt x="7314710" y="1024486"/>
                  </a:cubicBezTo>
                  <a:lnTo>
                    <a:pt x="7791852" y="1024486"/>
                  </a:lnTo>
                  <a:lnTo>
                    <a:pt x="7925132" y="1024486"/>
                  </a:lnTo>
                  <a:lnTo>
                    <a:pt x="8272253" y="1024486"/>
                  </a:lnTo>
                  <a:cubicBezTo>
                    <a:pt x="8290912" y="1024486"/>
                    <a:pt x="8290912" y="1024486"/>
                    <a:pt x="8290912" y="1005831"/>
                  </a:cubicBezTo>
                  <a:lnTo>
                    <a:pt x="8290912" y="946906"/>
                  </a:lnTo>
                  <a:cubicBezTo>
                    <a:pt x="8287654" y="853928"/>
                    <a:pt x="8272253" y="764207"/>
                    <a:pt x="8241154" y="677448"/>
                  </a:cubicBezTo>
                  <a:cubicBezTo>
                    <a:pt x="8166813" y="473134"/>
                    <a:pt x="8030572" y="330706"/>
                    <a:pt x="7819693" y="265859"/>
                  </a:cubicBezTo>
                  <a:cubicBezTo>
                    <a:pt x="7683451" y="225292"/>
                    <a:pt x="7543952" y="222331"/>
                    <a:pt x="7407414" y="253423"/>
                  </a:cubicBezTo>
                  <a:cubicBezTo>
                    <a:pt x="7165733" y="309091"/>
                    <a:pt x="6995430" y="448557"/>
                    <a:pt x="6902431" y="677448"/>
                  </a:cubicBezTo>
                  <a:cubicBezTo>
                    <a:pt x="6865408" y="776644"/>
                    <a:pt x="6849711" y="878801"/>
                    <a:pt x="6855931" y="984215"/>
                  </a:cubicBezTo>
                  <a:cubicBezTo>
                    <a:pt x="6859189" y="1080154"/>
                    <a:pt x="6880810" y="1173132"/>
                    <a:pt x="6921090" y="1259891"/>
                  </a:cubicBezTo>
                  <a:cubicBezTo>
                    <a:pt x="7017051" y="1455026"/>
                    <a:pt x="7178172" y="1563401"/>
                    <a:pt x="7382831" y="1616108"/>
                  </a:cubicBezTo>
                  <a:cubicBezTo>
                    <a:pt x="7435551" y="1628544"/>
                    <a:pt x="7489011" y="1635503"/>
                    <a:pt x="7542841" y="1638575"/>
                  </a:cubicBezTo>
                  <a:close/>
                  <a:moveTo>
                    <a:pt x="696882" y="1640986"/>
                  </a:moveTo>
                  <a:cubicBezTo>
                    <a:pt x="759050" y="1643947"/>
                    <a:pt x="820923" y="1637729"/>
                    <a:pt x="886052" y="1634767"/>
                  </a:cubicBezTo>
                  <a:cubicBezTo>
                    <a:pt x="979009" y="1625292"/>
                    <a:pt x="1071670" y="1600418"/>
                    <a:pt x="1155450" y="1554224"/>
                  </a:cubicBezTo>
                  <a:cubicBezTo>
                    <a:pt x="1248407" y="1504477"/>
                    <a:pt x="1319457" y="1436370"/>
                    <a:pt x="1362975" y="1340429"/>
                  </a:cubicBezTo>
                  <a:cubicBezTo>
                    <a:pt x="1372152" y="1324735"/>
                    <a:pt x="1372152" y="1324735"/>
                    <a:pt x="1353798" y="1318812"/>
                  </a:cubicBezTo>
                  <a:lnTo>
                    <a:pt x="1037625" y="1188522"/>
                  </a:lnTo>
                  <a:cubicBezTo>
                    <a:pt x="1022231" y="1182303"/>
                    <a:pt x="1019271" y="1185561"/>
                    <a:pt x="1009797" y="1197997"/>
                  </a:cubicBezTo>
                  <a:cubicBezTo>
                    <a:pt x="979009" y="1253667"/>
                    <a:pt x="935491" y="1293939"/>
                    <a:pt x="873618" y="1315555"/>
                  </a:cubicBezTo>
                  <a:cubicBezTo>
                    <a:pt x="811746" y="1340429"/>
                    <a:pt x="743360" y="1343390"/>
                    <a:pt x="678527" y="1334210"/>
                  </a:cubicBezTo>
                  <a:cubicBezTo>
                    <a:pt x="635009" y="1330953"/>
                    <a:pt x="598004" y="1318812"/>
                    <a:pt x="560702" y="1293939"/>
                  </a:cubicBezTo>
                  <a:cubicBezTo>
                    <a:pt x="471002" y="1232051"/>
                    <a:pt x="442878" y="1142032"/>
                    <a:pt x="439917" y="1036615"/>
                  </a:cubicBezTo>
                  <a:lnTo>
                    <a:pt x="449095" y="1027435"/>
                  </a:lnTo>
                  <a:cubicBezTo>
                    <a:pt x="455312" y="1024474"/>
                    <a:pt x="461529" y="1027435"/>
                    <a:pt x="467745" y="1027435"/>
                  </a:cubicBezTo>
                  <a:lnTo>
                    <a:pt x="1406197" y="1027435"/>
                  </a:lnTo>
                  <a:lnTo>
                    <a:pt x="1424848" y="1027435"/>
                  </a:lnTo>
                  <a:cubicBezTo>
                    <a:pt x="1434321" y="1027435"/>
                    <a:pt x="1437282" y="1021217"/>
                    <a:pt x="1437282" y="1012037"/>
                  </a:cubicBezTo>
                  <a:lnTo>
                    <a:pt x="1437282" y="965547"/>
                  </a:lnTo>
                  <a:cubicBezTo>
                    <a:pt x="1434321" y="866348"/>
                    <a:pt x="1418631" y="770407"/>
                    <a:pt x="1387842" y="680388"/>
                  </a:cubicBezTo>
                  <a:cubicBezTo>
                    <a:pt x="1338107" y="532034"/>
                    <a:pt x="1251368" y="414476"/>
                    <a:pt x="1118148" y="333933"/>
                  </a:cubicBezTo>
                  <a:cubicBezTo>
                    <a:pt x="1003581" y="262569"/>
                    <a:pt x="876579" y="234735"/>
                    <a:pt x="743360" y="231477"/>
                  </a:cubicBezTo>
                  <a:cubicBezTo>
                    <a:pt x="672310" y="231477"/>
                    <a:pt x="603924" y="237696"/>
                    <a:pt x="535835" y="256351"/>
                  </a:cubicBezTo>
                  <a:cubicBezTo>
                    <a:pt x="254003" y="330676"/>
                    <a:pt x="80523" y="510418"/>
                    <a:pt x="15690" y="794985"/>
                  </a:cubicBezTo>
                  <a:cubicBezTo>
                    <a:pt x="6217" y="826077"/>
                    <a:pt x="6217" y="857169"/>
                    <a:pt x="0" y="887965"/>
                  </a:cubicBezTo>
                  <a:lnTo>
                    <a:pt x="0" y="1008780"/>
                  </a:lnTo>
                  <a:cubicBezTo>
                    <a:pt x="6217" y="1039872"/>
                    <a:pt x="9177" y="1073925"/>
                    <a:pt x="15690" y="1104721"/>
                  </a:cubicBezTo>
                  <a:cubicBezTo>
                    <a:pt x="43518" y="1247449"/>
                    <a:pt x="111607" y="1371225"/>
                    <a:pt x="226175" y="1467462"/>
                  </a:cubicBezTo>
                  <a:cubicBezTo>
                    <a:pt x="359394" y="1582059"/>
                    <a:pt x="520440" y="1631510"/>
                    <a:pt x="696882" y="1640986"/>
                  </a:cubicBezTo>
                  <a:close/>
                  <a:moveTo>
                    <a:pt x="2063815" y="1676715"/>
                  </a:moveTo>
                  <a:lnTo>
                    <a:pt x="2392196" y="1676715"/>
                  </a:lnTo>
                  <a:cubicBezTo>
                    <a:pt x="2404632" y="1676715"/>
                    <a:pt x="2410554" y="1673755"/>
                    <a:pt x="2417069" y="1661322"/>
                  </a:cubicBezTo>
                  <a:lnTo>
                    <a:pt x="2714358" y="1007688"/>
                  </a:lnTo>
                  <a:cubicBezTo>
                    <a:pt x="2807336" y="803427"/>
                    <a:pt x="2900313" y="596206"/>
                    <a:pt x="2993290" y="388689"/>
                  </a:cubicBezTo>
                  <a:cubicBezTo>
                    <a:pt x="2999508" y="379512"/>
                    <a:pt x="3002469" y="372999"/>
                    <a:pt x="3005430" y="360862"/>
                  </a:cubicBezTo>
                  <a:lnTo>
                    <a:pt x="2987072" y="360862"/>
                  </a:lnTo>
                  <a:lnTo>
                    <a:pt x="2540841" y="360862"/>
                  </a:lnTo>
                  <a:cubicBezTo>
                    <a:pt x="2528404" y="360862"/>
                    <a:pt x="2519225" y="363823"/>
                    <a:pt x="2515968" y="379512"/>
                  </a:cubicBezTo>
                  <a:cubicBezTo>
                    <a:pt x="2447863" y="555946"/>
                    <a:pt x="2376502" y="735340"/>
                    <a:pt x="2308398" y="914734"/>
                  </a:cubicBezTo>
                  <a:cubicBezTo>
                    <a:pt x="2283821" y="979861"/>
                    <a:pt x="2252730" y="1044987"/>
                    <a:pt x="2240294" y="1116034"/>
                  </a:cubicBezTo>
                  <a:cubicBezTo>
                    <a:pt x="2237333" y="1119291"/>
                    <a:pt x="2237333" y="1122251"/>
                    <a:pt x="2237333" y="1125507"/>
                  </a:cubicBezTo>
                  <a:cubicBezTo>
                    <a:pt x="2221639" y="1082287"/>
                    <a:pt x="2209203" y="1035810"/>
                    <a:pt x="2193805" y="992294"/>
                  </a:cubicBezTo>
                  <a:cubicBezTo>
                    <a:pt x="2116225" y="788033"/>
                    <a:pt x="2035981" y="583773"/>
                    <a:pt x="1958401" y="379512"/>
                  </a:cubicBezTo>
                  <a:cubicBezTo>
                    <a:pt x="1952183" y="363823"/>
                    <a:pt x="1945965" y="360862"/>
                    <a:pt x="1930567" y="360862"/>
                  </a:cubicBezTo>
                  <a:lnTo>
                    <a:pt x="1475157" y="360862"/>
                  </a:lnTo>
                  <a:lnTo>
                    <a:pt x="1453245" y="360862"/>
                  </a:lnTo>
                  <a:cubicBezTo>
                    <a:pt x="1456503" y="370039"/>
                    <a:pt x="1456503" y="372999"/>
                    <a:pt x="1459464" y="376256"/>
                  </a:cubicBezTo>
                  <a:cubicBezTo>
                    <a:pt x="1651636" y="806387"/>
                    <a:pt x="1846770" y="1233854"/>
                    <a:pt x="2038942" y="1661322"/>
                  </a:cubicBezTo>
                  <a:cubicBezTo>
                    <a:pt x="2045160" y="1673755"/>
                    <a:pt x="2051378" y="1676715"/>
                    <a:pt x="2063815" y="1676715"/>
                  </a:cubicBezTo>
                  <a:close/>
                  <a:moveTo>
                    <a:pt x="5894448" y="1683200"/>
                  </a:moveTo>
                  <a:lnTo>
                    <a:pt x="6210688" y="1683200"/>
                  </a:lnTo>
                  <a:cubicBezTo>
                    <a:pt x="6232304" y="1683200"/>
                    <a:pt x="6241483" y="1676984"/>
                    <a:pt x="6250958" y="1658630"/>
                  </a:cubicBezTo>
                  <a:cubicBezTo>
                    <a:pt x="6322024" y="1497589"/>
                    <a:pt x="6396642" y="1336549"/>
                    <a:pt x="6467707" y="1175213"/>
                  </a:cubicBezTo>
                  <a:cubicBezTo>
                    <a:pt x="6582300" y="930692"/>
                    <a:pt x="6693932" y="683211"/>
                    <a:pt x="6805563" y="438394"/>
                  </a:cubicBezTo>
                  <a:cubicBezTo>
                    <a:pt x="6814742" y="416784"/>
                    <a:pt x="6823922" y="395174"/>
                    <a:pt x="6836358" y="370308"/>
                  </a:cubicBezTo>
                  <a:cubicBezTo>
                    <a:pt x="6827179" y="370308"/>
                    <a:pt x="6823922" y="367347"/>
                    <a:pt x="6817999" y="367347"/>
                  </a:cubicBezTo>
                  <a:lnTo>
                    <a:pt x="6371769" y="367347"/>
                  </a:lnTo>
                  <a:cubicBezTo>
                    <a:pt x="6356372" y="367347"/>
                    <a:pt x="6350154" y="373564"/>
                    <a:pt x="6343935" y="385997"/>
                  </a:cubicBezTo>
                  <a:cubicBezTo>
                    <a:pt x="6300408" y="500561"/>
                    <a:pt x="6253919" y="615124"/>
                    <a:pt x="6213649" y="732352"/>
                  </a:cubicBezTo>
                  <a:cubicBezTo>
                    <a:pt x="6160942" y="865565"/>
                    <a:pt x="6102314" y="998779"/>
                    <a:pt x="6065004" y="1138209"/>
                  </a:cubicBezTo>
                  <a:cubicBezTo>
                    <a:pt x="6065004" y="1134953"/>
                    <a:pt x="6062043" y="1131992"/>
                    <a:pt x="6062043" y="1128736"/>
                  </a:cubicBezTo>
                  <a:cubicBezTo>
                    <a:pt x="6052568" y="1094693"/>
                    <a:pt x="6046350" y="1057689"/>
                    <a:pt x="6034209" y="1023645"/>
                  </a:cubicBezTo>
                  <a:cubicBezTo>
                    <a:pt x="5950412" y="809912"/>
                    <a:pt x="5869871" y="596474"/>
                    <a:pt x="5786073" y="382741"/>
                  </a:cubicBezTo>
                  <a:cubicBezTo>
                    <a:pt x="5783112" y="370308"/>
                    <a:pt x="5773933" y="367347"/>
                    <a:pt x="5764458" y="367347"/>
                  </a:cubicBezTo>
                  <a:lnTo>
                    <a:pt x="5302830" y="367347"/>
                  </a:lnTo>
                  <a:cubicBezTo>
                    <a:pt x="5296612" y="367347"/>
                    <a:pt x="5290393" y="370308"/>
                    <a:pt x="5284175" y="370308"/>
                  </a:cubicBezTo>
                  <a:cubicBezTo>
                    <a:pt x="5287432" y="376524"/>
                    <a:pt x="5287432" y="379484"/>
                    <a:pt x="5290393" y="382741"/>
                  </a:cubicBezTo>
                  <a:cubicBezTo>
                    <a:pt x="5306087" y="420041"/>
                    <a:pt x="5324446" y="457044"/>
                    <a:pt x="5339843" y="494344"/>
                  </a:cubicBezTo>
                  <a:lnTo>
                    <a:pt x="5869871" y="1667807"/>
                  </a:lnTo>
                  <a:cubicBezTo>
                    <a:pt x="5872832" y="1680240"/>
                    <a:pt x="5882308" y="1683200"/>
                    <a:pt x="5894448" y="1683200"/>
                  </a:cubicBezTo>
                  <a:close/>
                  <a:moveTo>
                    <a:pt x="4736535" y="1683200"/>
                  </a:moveTo>
                  <a:lnTo>
                    <a:pt x="5158436" y="1683200"/>
                  </a:lnTo>
                  <a:cubicBezTo>
                    <a:pt x="5183341" y="1683200"/>
                    <a:pt x="5183341" y="1683200"/>
                    <a:pt x="5183341" y="1658629"/>
                  </a:cubicBezTo>
                  <a:lnTo>
                    <a:pt x="5183341" y="1187632"/>
                  </a:lnTo>
                  <a:cubicBezTo>
                    <a:pt x="5183341" y="943141"/>
                    <a:pt x="5186198" y="387963"/>
                    <a:pt x="5183341" y="191684"/>
                  </a:cubicBezTo>
                  <a:cubicBezTo>
                    <a:pt x="5180484" y="-4595"/>
                    <a:pt x="5197332" y="9957"/>
                    <a:pt x="5166201" y="9957"/>
                  </a:cubicBezTo>
                  <a:cubicBezTo>
                    <a:pt x="5085556" y="6996"/>
                    <a:pt x="5046885" y="9957"/>
                    <a:pt x="4966240" y="6996"/>
                  </a:cubicBezTo>
                  <a:cubicBezTo>
                    <a:pt x="4943691" y="44305"/>
                    <a:pt x="4924834" y="15156"/>
                    <a:pt x="4884603" y="13990"/>
                  </a:cubicBezTo>
                  <a:cubicBezTo>
                    <a:pt x="4844372" y="12824"/>
                    <a:pt x="4780434" y="123587"/>
                    <a:pt x="4724852" y="0"/>
                  </a:cubicBezTo>
                  <a:cubicBezTo>
                    <a:pt x="4721887" y="6217"/>
                    <a:pt x="4714891" y="159339"/>
                    <a:pt x="4714891" y="168516"/>
                  </a:cubicBezTo>
                  <a:lnTo>
                    <a:pt x="4714891" y="1661589"/>
                  </a:lnTo>
                  <a:lnTo>
                    <a:pt x="4736535" y="1683200"/>
                  </a:lnTo>
                  <a:close/>
                </a:path>
              </a:pathLst>
            </a:custGeom>
            <a:gradFill>
              <a:gsLst>
                <a:gs pos="50000">
                  <a:schemeClr val="accent5">
                    <a:alpha val="20000"/>
                  </a:schemeClr>
                </a:gs>
                <a:gs pos="0">
                  <a:schemeClr val="accent6">
                    <a:alpha val="20000"/>
                  </a:schemeClr>
                </a:gs>
                <a:gs pos="100000">
                  <a:schemeClr val="accent2">
                    <a:alpha val="20000"/>
                  </a:schemeClr>
                </a:gs>
              </a:gsLst>
              <a:lin ang="0" scaled="0"/>
            </a:gradFill>
            <a:ln>
              <a:noFill/>
            </a:ln>
            <a:effectLst/>
          </p:spPr>
          <p:txBody>
            <a:bodyPr wrap="square" anchor="ctr">
              <a:noAutofit/>
            </a:bodyPr>
            <a:lstStyle/>
            <a:p>
              <a:endParaRPr lang="en-US" dirty="0"/>
            </a:p>
          </p:txBody>
        </p:sp>
        <p:sp>
          <p:nvSpPr>
            <p:cNvPr id="42" name="Rectangle 41">
              <a:extLst>
                <a:ext uri="{FF2B5EF4-FFF2-40B4-BE49-F238E27FC236}">
                  <a16:creationId xmlns:a16="http://schemas.microsoft.com/office/drawing/2014/main" id="{9F08181F-6346-5142-A9D4-1B64444DD7A6}"/>
                </a:ext>
              </a:extLst>
            </p:cNvPr>
            <p:cNvSpPr/>
            <p:nvPr userDrawn="1"/>
          </p:nvSpPr>
          <p:spPr>
            <a:xfrm>
              <a:off x="312687" y="5024832"/>
              <a:ext cx="10094056" cy="1693015"/>
            </a:xfrm>
            <a:prstGeom prst="rect">
              <a:avLst/>
            </a:prstGeom>
            <a:gradFill>
              <a:gsLst>
                <a:gs pos="0">
                  <a:schemeClr val="bg1">
                    <a:alpha val="0"/>
                  </a:schemeClr>
                </a:gs>
                <a:gs pos="3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a:extLst>
                <a:ext uri="{FF2B5EF4-FFF2-40B4-BE49-F238E27FC236}">
                  <a16:creationId xmlns:a16="http://schemas.microsoft.com/office/drawing/2014/main" id="{CD7697B7-F879-9143-ACC3-865993197AB3}"/>
                </a:ext>
              </a:extLst>
            </p:cNvPr>
            <p:cNvSpPr>
              <a:spLocks noChangeArrowheads="1"/>
            </p:cNvSpPr>
            <p:nvPr userDrawn="1"/>
          </p:nvSpPr>
          <p:spPr bwMode="auto">
            <a:xfrm>
              <a:off x="695325" y="2836786"/>
              <a:ext cx="9060746" cy="2261139"/>
            </a:xfrm>
            <a:custGeom>
              <a:avLst/>
              <a:gdLst>
                <a:gd name="connsiteX0" fmla="*/ 4134333 w 9060746"/>
                <a:gd name="connsiteY0" fmla="*/ 1146773 h 2261139"/>
                <a:gd name="connsiteX1" fmla="*/ 4072619 w 9060746"/>
                <a:gd name="connsiteY1" fmla="*/ 1146985 h 2261139"/>
                <a:gd name="connsiteX2" fmla="*/ 3828895 w 9060746"/>
                <a:gd name="connsiteY2" fmla="*/ 1336535 h 2261139"/>
                <a:gd name="connsiteX3" fmla="*/ 3828895 w 9060746"/>
                <a:gd name="connsiteY3" fmla="*/ 1638003 h 2261139"/>
                <a:gd name="connsiteX4" fmla="*/ 3977783 w 9060746"/>
                <a:gd name="connsiteY4" fmla="*/ 1807174 h 2261139"/>
                <a:gd name="connsiteX5" fmla="*/ 4140266 w 9060746"/>
                <a:gd name="connsiteY5" fmla="*/ 1830787 h 2261139"/>
                <a:gd name="connsiteX6" fmla="*/ 4357124 w 9060746"/>
                <a:gd name="connsiteY6" fmla="*/ 1692021 h 2261139"/>
                <a:gd name="connsiteX7" fmla="*/ 4404704 w 9060746"/>
                <a:gd name="connsiteY7" fmla="*/ 1492444 h 2261139"/>
                <a:gd name="connsiteX8" fmla="*/ 4394346 w 9060746"/>
                <a:gd name="connsiteY8" fmla="*/ 1394111 h 2261139"/>
                <a:gd name="connsiteX9" fmla="*/ 4299511 w 9060746"/>
                <a:gd name="connsiteY9" fmla="*/ 1214912 h 2261139"/>
                <a:gd name="connsiteX10" fmla="*/ 4134333 w 9060746"/>
                <a:gd name="connsiteY10" fmla="*/ 1146773 h 2261139"/>
                <a:gd name="connsiteX11" fmla="*/ 802354 w 9060746"/>
                <a:gd name="connsiteY11" fmla="*/ 1034773 h 2261139"/>
                <a:gd name="connsiteX12" fmla="*/ 494353 w 9060746"/>
                <a:gd name="connsiteY12" fmla="*/ 1298516 h 2261139"/>
                <a:gd name="connsiteX13" fmla="*/ 1066354 w 9060746"/>
                <a:gd name="connsiteY13" fmla="*/ 1298516 h 2261139"/>
                <a:gd name="connsiteX14" fmla="*/ 802354 w 9060746"/>
                <a:gd name="connsiteY14" fmla="*/ 1034773 h 2261139"/>
                <a:gd name="connsiteX15" fmla="*/ 8295261 w 9060746"/>
                <a:gd name="connsiteY15" fmla="*/ 1032302 h 2261139"/>
                <a:gd name="connsiteX16" fmla="*/ 8139558 w 9060746"/>
                <a:gd name="connsiteY16" fmla="*/ 1058753 h 2261139"/>
                <a:gd name="connsiteX17" fmla="*/ 7993903 w 9060746"/>
                <a:gd name="connsiteY17" fmla="*/ 1244501 h 2261139"/>
                <a:gd name="connsiteX18" fmla="*/ 7980308 w 9060746"/>
                <a:gd name="connsiteY18" fmla="*/ 1298542 h 2261139"/>
                <a:gd name="connsiteX19" fmla="*/ 8000376 w 9060746"/>
                <a:gd name="connsiteY19" fmla="*/ 1298542 h 2261139"/>
                <a:gd name="connsiteX20" fmla="*/ 8261261 w 9060746"/>
                <a:gd name="connsiteY20" fmla="*/ 1298542 h 2261139"/>
                <a:gd name="connsiteX21" fmla="*/ 8542538 w 9060746"/>
                <a:gd name="connsiteY21" fmla="*/ 1298542 h 2261139"/>
                <a:gd name="connsiteX22" fmla="*/ 8559369 w 9060746"/>
                <a:gd name="connsiteY22" fmla="*/ 1281715 h 2261139"/>
                <a:gd name="connsiteX23" fmla="*/ 8525382 w 9060746"/>
                <a:gd name="connsiteY23" fmla="*/ 1180104 h 2261139"/>
                <a:gd name="connsiteX24" fmla="*/ 8295261 w 9060746"/>
                <a:gd name="connsiteY24" fmla="*/ 1032302 h 2261139"/>
                <a:gd name="connsiteX25" fmla="*/ 5795213 w 9060746"/>
                <a:gd name="connsiteY25" fmla="*/ 768416 h 2261139"/>
                <a:gd name="connsiteX26" fmla="*/ 6299704 w 9060746"/>
                <a:gd name="connsiteY26" fmla="*/ 768416 h 2261139"/>
                <a:gd name="connsiteX27" fmla="*/ 6323327 w 9060746"/>
                <a:gd name="connsiteY27" fmla="*/ 785239 h 2261139"/>
                <a:gd name="connsiteX28" fmla="*/ 6594503 w 9060746"/>
                <a:gd name="connsiteY28" fmla="*/ 1485652 h 2261139"/>
                <a:gd name="connsiteX29" fmla="*/ 6624922 w 9060746"/>
                <a:gd name="connsiteY29" fmla="*/ 1600500 h 2261139"/>
                <a:gd name="connsiteX30" fmla="*/ 6628158 w 9060746"/>
                <a:gd name="connsiteY30" fmla="*/ 1610853 h 2261139"/>
                <a:gd name="connsiteX31" fmla="*/ 6790604 w 9060746"/>
                <a:gd name="connsiteY31" fmla="*/ 1167312 h 2261139"/>
                <a:gd name="connsiteX32" fmla="*/ 6932988 w 9060746"/>
                <a:gd name="connsiteY32" fmla="*/ 788798 h 2261139"/>
                <a:gd name="connsiteX33" fmla="*/ 6963406 w 9060746"/>
                <a:gd name="connsiteY33" fmla="*/ 768416 h 2261139"/>
                <a:gd name="connsiteX34" fmla="*/ 7451070 w 9060746"/>
                <a:gd name="connsiteY34" fmla="*/ 768416 h 2261139"/>
                <a:gd name="connsiteX35" fmla="*/ 7471134 w 9060746"/>
                <a:gd name="connsiteY35" fmla="*/ 771651 h 2261139"/>
                <a:gd name="connsiteX36" fmla="*/ 7437479 w 9060746"/>
                <a:gd name="connsiteY36" fmla="*/ 846060 h 2261139"/>
                <a:gd name="connsiteX37" fmla="*/ 7068252 w 9060746"/>
                <a:gd name="connsiteY37" fmla="*/ 1651293 h 2261139"/>
                <a:gd name="connsiteX38" fmla="*/ 6831378 w 9060746"/>
                <a:gd name="connsiteY38" fmla="*/ 2179595 h 2261139"/>
                <a:gd name="connsiteX39" fmla="*/ 6787368 w 9060746"/>
                <a:gd name="connsiteY39" fmla="*/ 2206447 h 2261139"/>
                <a:gd name="connsiteX40" fmla="*/ 6441764 w 9060746"/>
                <a:gd name="connsiteY40" fmla="*/ 2206447 h 2261139"/>
                <a:gd name="connsiteX41" fmla="*/ 6414906 w 9060746"/>
                <a:gd name="connsiteY41" fmla="*/ 2189624 h 2261139"/>
                <a:gd name="connsiteX42" fmla="*/ 5835663 w 9060746"/>
                <a:gd name="connsiteY42" fmla="*/ 907205 h 2261139"/>
                <a:gd name="connsiteX43" fmla="*/ 5781622 w 9060746"/>
                <a:gd name="connsiteY43" fmla="*/ 785239 h 2261139"/>
                <a:gd name="connsiteX44" fmla="*/ 5774826 w 9060746"/>
                <a:gd name="connsiteY44" fmla="*/ 771651 h 2261139"/>
                <a:gd name="connsiteX45" fmla="*/ 5795213 w 9060746"/>
                <a:gd name="connsiteY45" fmla="*/ 768416 h 2261139"/>
                <a:gd name="connsiteX46" fmla="*/ 1588183 w 9060746"/>
                <a:gd name="connsiteY46" fmla="*/ 768416 h 2261139"/>
                <a:gd name="connsiteX47" fmla="*/ 1612130 w 9060746"/>
                <a:gd name="connsiteY47" fmla="*/ 768416 h 2261139"/>
                <a:gd name="connsiteX48" fmla="*/ 2109826 w 9060746"/>
                <a:gd name="connsiteY48" fmla="*/ 768416 h 2261139"/>
                <a:gd name="connsiteX49" fmla="*/ 2140244 w 9060746"/>
                <a:gd name="connsiteY49" fmla="*/ 788798 h 2261139"/>
                <a:gd name="connsiteX50" fmla="*/ 2397506 w 9060746"/>
                <a:gd name="connsiteY50" fmla="*/ 1458477 h 2261139"/>
                <a:gd name="connsiteX51" fmla="*/ 2445076 w 9060746"/>
                <a:gd name="connsiteY51" fmla="*/ 1604059 h 2261139"/>
                <a:gd name="connsiteX52" fmla="*/ 2448311 w 9060746"/>
                <a:gd name="connsiteY52" fmla="*/ 1593707 h 2261139"/>
                <a:gd name="connsiteX53" fmla="*/ 2522739 w 9060746"/>
                <a:gd name="connsiteY53" fmla="*/ 1373715 h 2261139"/>
                <a:gd name="connsiteX54" fmla="*/ 2749583 w 9060746"/>
                <a:gd name="connsiteY54" fmla="*/ 788798 h 2261139"/>
                <a:gd name="connsiteX55" fmla="*/ 2776765 w 9060746"/>
                <a:gd name="connsiteY55" fmla="*/ 768416 h 2261139"/>
                <a:gd name="connsiteX56" fmla="*/ 3264430 w 9060746"/>
                <a:gd name="connsiteY56" fmla="*/ 768416 h 2261139"/>
                <a:gd name="connsiteX57" fmla="*/ 3284493 w 9060746"/>
                <a:gd name="connsiteY57" fmla="*/ 768416 h 2261139"/>
                <a:gd name="connsiteX58" fmla="*/ 3271225 w 9060746"/>
                <a:gd name="connsiteY58" fmla="*/ 798827 h 2261139"/>
                <a:gd name="connsiteX59" fmla="*/ 2966394 w 9060746"/>
                <a:gd name="connsiteY59" fmla="*/ 1475300 h 2261139"/>
                <a:gd name="connsiteX60" fmla="*/ 2641500 w 9060746"/>
                <a:gd name="connsiteY60" fmla="*/ 2189624 h 2261139"/>
                <a:gd name="connsiteX61" fmla="*/ 2614318 w 9060746"/>
                <a:gd name="connsiteY61" fmla="*/ 2206447 h 2261139"/>
                <a:gd name="connsiteX62" fmla="*/ 2255446 w 9060746"/>
                <a:gd name="connsiteY62" fmla="*/ 2206447 h 2261139"/>
                <a:gd name="connsiteX63" fmla="*/ 2228263 w 9060746"/>
                <a:gd name="connsiteY63" fmla="*/ 2189624 h 2261139"/>
                <a:gd name="connsiteX64" fmla="*/ 1594979 w 9060746"/>
                <a:gd name="connsiteY64" fmla="*/ 785239 h 2261139"/>
                <a:gd name="connsiteX65" fmla="*/ 1588183 w 9060746"/>
                <a:gd name="connsiteY65" fmla="*/ 768416 h 2261139"/>
                <a:gd name="connsiteX66" fmla="*/ 4065821 w 9060746"/>
                <a:gd name="connsiteY66" fmla="*/ 724542 h 2261139"/>
                <a:gd name="connsiteX67" fmla="*/ 4641307 w 9060746"/>
                <a:gd name="connsiteY67" fmla="*/ 917326 h 2261139"/>
                <a:gd name="connsiteX68" fmla="*/ 4898624 w 9060746"/>
                <a:gd name="connsiteY68" fmla="*/ 1370498 h 2261139"/>
                <a:gd name="connsiteX69" fmla="*/ 4722548 w 9060746"/>
                <a:gd name="connsiteY69" fmla="*/ 1986373 h 2261139"/>
                <a:gd name="connsiteX70" fmla="*/ 4438366 w 9060746"/>
                <a:gd name="connsiteY70" fmla="*/ 2192742 h 2261139"/>
                <a:gd name="connsiteX71" fmla="*/ 4093010 w 9060746"/>
                <a:gd name="connsiteY71" fmla="*/ 2260670 h 2261139"/>
                <a:gd name="connsiteX72" fmla="*/ 3822098 w 9060746"/>
                <a:gd name="connsiteY72" fmla="*/ 2213121 h 2261139"/>
                <a:gd name="connsiteX73" fmla="*/ 3317497 w 9060746"/>
                <a:gd name="connsiteY73" fmla="*/ 1641237 h 2261139"/>
                <a:gd name="connsiteX74" fmla="*/ 3713669 w 9060746"/>
                <a:gd name="connsiteY74" fmla="*/ 815759 h 2261139"/>
                <a:gd name="connsiteX75" fmla="*/ 4065821 w 9060746"/>
                <a:gd name="connsiteY75" fmla="*/ 724542 h 2261139"/>
                <a:gd name="connsiteX76" fmla="*/ 8320616 w 9060746"/>
                <a:gd name="connsiteY76" fmla="*/ 721317 h 2261139"/>
                <a:gd name="connsiteX77" fmla="*/ 8545774 w 9060746"/>
                <a:gd name="connsiteY77" fmla="*/ 757480 h 2261139"/>
                <a:gd name="connsiteX78" fmla="*/ 9006368 w 9060746"/>
                <a:gd name="connsiteY78" fmla="*/ 1207286 h 2261139"/>
                <a:gd name="connsiteX79" fmla="*/ 9060746 w 9060746"/>
                <a:gd name="connsiteY79" fmla="*/ 1501764 h 2261139"/>
                <a:gd name="connsiteX80" fmla="*/ 9060746 w 9060746"/>
                <a:gd name="connsiteY80" fmla="*/ 1566161 h 2261139"/>
                <a:gd name="connsiteX81" fmla="*/ 9040355 w 9060746"/>
                <a:gd name="connsiteY81" fmla="*/ 1586548 h 2261139"/>
                <a:gd name="connsiteX82" fmla="*/ 8661004 w 9060746"/>
                <a:gd name="connsiteY82" fmla="*/ 1586548 h 2261139"/>
                <a:gd name="connsiteX83" fmla="*/ 8515348 w 9060746"/>
                <a:gd name="connsiteY83" fmla="*/ 1586548 h 2261139"/>
                <a:gd name="connsiteX84" fmla="*/ 7993903 w 9060746"/>
                <a:gd name="connsiteY84" fmla="*/ 1586548 h 2261139"/>
                <a:gd name="connsiteX85" fmla="*/ 7969951 w 9060746"/>
                <a:gd name="connsiteY85" fmla="*/ 1610171 h 2261139"/>
                <a:gd name="connsiteX86" fmla="*/ 8051194 w 9060746"/>
                <a:gd name="connsiteY86" fmla="*/ 1837016 h 2261139"/>
                <a:gd name="connsiteX87" fmla="*/ 8186815 w 9060746"/>
                <a:gd name="connsiteY87" fmla="*/ 1918240 h 2261139"/>
                <a:gd name="connsiteX88" fmla="*/ 8447700 w 9060746"/>
                <a:gd name="connsiteY88" fmla="*/ 1904649 h 2261139"/>
                <a:gd name="connsiteX89" fmla="*/ 8596592 w 9060746"/>
                <a:gd name="connsiteY89" fmla="*/ 1776179 h 2261139"/>
                <a:gd name="connsiteX90" fmla="*/ 8620220 w 9060746"/>
                <a:gd name="connsiteY90" fmla="*/ 1765824 h 2261139"/>
                <a:gd name="connsiteX91" fmla="*/ 8969145 w 9060746"/>
                <a:gd name="connsiteY91" fmla="*/ 1908209 h 2261139"/>
                <a:gd name="connsiteX92" fmla="*/ 8979503 w 9060746"/>
                <a:gd name="connsiteY92" fmla="*/ 1935068 h 2261139"/>
                <a:gd name="connsiteX93" fmla="*/ 8705024 w 9060746"/>
                <a:gd name="connsiteY93" fmla="*/ 2189095 h 2261139"/>
                <a:gd name="connsiteX94" fmla="*/ 8420511 w 9060746"/>
                <a:gd name="connsiteY94" fmla="*/ 2256728 h 2261139"/>
                <a:gd name="connsiteX95" fmla="*/ 8068349 w 9060746"/>
                <a:gd name="connsiteY95" fmla="*/ 2233105 h 2261139"/>
                <a:gd name="connsiteX96" fmla="*/ 7563735 w 9060746"/>
                <a:gd name="connsiteY96" fmla="*/ 1843812 h 2261139"/>
                <a:gd name="connsiteX97" fmla="*/ 7492525 w 9060746"/>
                <a:gd name="connsiteY97" fmla="*/ 1542538 h 2261139"/>
                <a:gd name="connsiteX98" fmla="*/ 7543343 w 9060746"/>
                <a:gd name="connsiteY98" fmla="*/ 1207286 h 2261139"/>
                <a:gd name="connsiteX99" fmla="*/ 8095214 w 9060746"/>
                <a:gd name="connsiteY99" fmla="*/ 743888 h 2261139"/>
                <a:gd name="connsiteX100" fmla="*/ 8320616 w 9060746"/>
                <a:gd name="connsiteY100" fmla="*/ 721317 h 2261139"/>
                <a:gd name="connsiteX101" fmla="*/ 812384 w 9060746"/>
                <a:gd name="connsiteY101" fmla="*/ 719899 h 2261139"/>
                <a:gd name="connsiteX102" fmla="*/ 1221972 w 9060746"/>
                <a:gd name="connsiteY102" fmla="*/ 831869 h 2261139"/>
                <a:gd name="connsiteX103" fmla="*/ 1516708 w 9060746"/>
                <a:gd name="connsiteY103" fmla="*/ 1210493 h 2261139"/>
                <a:gd name="connsiteX104" fmla="*/ 1570737 w 9060746"/>
                <a:gd name="connsiteY104" fmla="*/ 1522131 h 2261139"/>
                <a:gd name="connsiteX105" fmla="*/ 1570737 w 9060746"/>
                <a:gd name="connsiteY105" fmla="*/ 1572938 h 2261139"/>
                <a:gd name="connsiteX106" fmla="*/ 1557149 w 9060746"/>
                <a:gd name="connsiteY106" fmla="*/ 1589766 h 2261139"/>
                <a:gd name="connsiteX107" fmla="*/ 1536767 w 9060746"/>
                <a:gd name="connsiteY107" fmla="*/ 1589766 h 2261139"/>
                <a:gd name="connsiteX108" fmla="*/ 511177 w 9060746"/>
                <a:gd name="connsiteY108" fmla="*/ 1589766 h 2261139"/>
                <a:gd name="connsiteX109" fmla="*/ 490794 w 9060746"/>
                <a:gd name="connsiteY109" fmla="*/ 1589766 h 2261139"/>
                <a:gd name="connsiteX110" fmla="*/ 480765 w 9060746"/>
                <a:gd name="connsiteY110" fmla="*/ 1599797 h 2261139"/>
                <a:gd name="connsiteX111" fmla="*/ 612765 w 9060746"/>
                <a:gd name="connsiteY111" fmla="*/ 1881015 h 2261139"/>
                <a:gd name="connsiteX112" fmla="*/ 741530 w 9060746"/>
                <a:gd name="connsiteY112" fmla="*/ 1925026 h 2261139"/>
                <a:gd name="connsiteX113" fmla="*/ 954736 w 9060746"/>
                <a:gd name="connsiteY113" fmla="*/ 1904639 h 2261139"/>
                <a:gd name="connsiteX114" fmla="*/ 1103560 w 9060746"/>
                <a:gd name="connsiteY114" fmla="*/ 1776165 h 2261139"/>
                <a:gd name="connsiteX115" fmla="*/ 1133972 w 9060746"/>
                <a:gd name="connsiteY115" fmla="*/ 1765810 h 2261139"/>
                <a:gd name="connsiteX116" fmla="*/ 1479502 w 9060746"/>
                <a:gd name="connsiteY116" fmla="*/ 1908199 h 2261139"/>
                <a:gd name="connsiteX117" fmla="*/ 1489531 w 9060746"/>
                <a:gd name="connsiteY117" fmla="*/ 1931822 h 2261139"/>
                <a:gd name="connsiteX118" fmla="*/ 1262737 w 9060746"/>
                <a:gd name="connsiteY118" fmla="*/ 2165469 h 2261139"/>
                <a:gd name="connsiteX119" fmla="*/ 968324 w 9060746"/>
                <a:gd name="connsiteY119" fmla="*/ 2253492 h 2261139"/>
                <a:gd name="connsiteX120" fmla="*/ 761589 w 9060746"/>
                <a:gd name="connsiteY120" fmla="*/ 2260287 h 2261139"/>
                <a:gd name="connsiteX121" fmla="*/ 247176 w 9060746"/>
                <a:gd name="connsiteY121" fmla="*/ 2070651 h 2261139"/>
                <a:gd name="connsiteX122" fmla="*/ 17147 w 9060746"/>
                <a:gd name="connsiteY122" fmla="*/ 1674228 h 2261139"/>
                <a:gd name="connsiteX123" fmla="*/ 0 w 9060746"/>
                <a:gd name="connsiteY123" fmla="*/ 1569378 h 2261139"/>
                <a:gd name="connsiteX124" fmla="*/ 0 w 9060746"/>
                <a:gd name="connsiteY124" fmla="*/ 1437345 h 2261139"/>
                <a:gd name="connsiteX125" fmla="*/ 17147 w 9060746"/>
                <a:gd name="connsiteY125" fmla="*/ 1335731 h 2261139"/>
                <a:gd name="connsiteX126" fmla="*/ 585589 w 9060746"/>
                <a:gd name="connsiteY126" fmla="*/ 747082 h 2261139"/>
                <a:gd name="connsiteX127" fmla="*/ 812384 w 9060746"/>
                <a:gd name="connsiteY127" fmla="*/ 719899 h 2261139"/>
                <a:gd name="connsiteX128" fmla="*/ 5155921 w 9060746"/>
                <a:gd name="connsiteY128" fmla="*/ 0 h 2261139"/>
                <a:gd name="connsiteX129" fmla="*/ 5345795 w 9060746"/>
                <a:gd name="connsiteY129" fmla="*/ 0 h 2261139"/>
                <a:gd name="connsiteX130" fmla="*/ 5366208 w 9060746"/>
                <a:gd name="connsiteY130" fmla="*/ 0 h 2261139"/>
                <a:gd name="connsiteX131" fmla="*/ 5630606 w 9060746"/>
                <a:gd name="connsiteY131" fmla="*/ 3235 h 2261139"/>
                <a:gd name="connsiteX132" fmla="*/ 5664628 w 9060746"/>
                <a:gd name="connsiteY132" fmla="*/ 33646 h 2261139"/>
                <a:gd name="connsiteX133" fmla="*/ 5664628 w 9060746"/>
                <a:gd name="connsiteY133" fmla="*/ 1664864 h 2261139"/>
                <a:gd name="connsiteX134" fmla="*/ 5664628 w 9060746"/>
                <a:gd name="connsiteY134" fmla="*/ 2179594 h 2261139"/>
                <a:gd name="connsiteX135" fmla="*/ 5637411 w 9060746"/>
                <a:gd name="connsiteY135" fmla="*/ 2206447 h 2261139"/>
                <a:gd name="connsiteX136" fmla="*/ 5176334 w 9060746"/>
                <a:gd name="connsiteY136" fmla="*/ 2206447 h 2261139"/>
                <a:gd name="connsiteX137" fmla="*/ 5152681 w 9060746"/>
                <a:gd name="connsiteY137" fmla="*/ 2182829 h 2261139"/>
                <a:gd name="connsiteX138" fmla="*/ 5152681 w 9060746"/>
                <a:gd name="connsiteY138" fmla="*/ 23617 h 2261139"/>
                <a:gd name="connsiteX139" fmla="*/ 5155921 w 9060746"/>
                <a:gd name="connsiteY139" fmla="*/ 0 h 2261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060746" h="2261139">
                  <a:moveTo>
                    <a:pt x="4134333" y="1146773"/>
                  </a:moveTo>
                  <a:cubicBezTo>
                    <a:pt x="4114372" y="1145206"/>
                    <a:pt x="4093819" y="1145368"/>
                    <a:pt x="4072619" y="1146985"/>
                  </a:cubicBezTo>
                  <a:cubicBezTo>
                    <a:pt x="3950919" y="1160571"/>
                    <a:pt x="3869354" y="1224940"/>
                    <a:pt x="3828895" y="1336535"/>
                  </a:cubicBezTo>
                  <a:cubicBezTo>
                    <a:pt x="3794910" y="1434868"/>
                    <a:pt x="3794910" y="1536435"/>
                    <a:pt x="3828895" y="1638003"/>
                  </a:cubicBezTo>
                  <a:cubicBezTo>
                    <a:pt x="3852523" y="1715634"/>
                    <a:pt x="3900102" y="1776768"/>
                    <a:pt x="3977783" y="1807174"/>
                  </a:cubicBezTo>
                  <a:cubicBezTo>
                    <a:pt x="4032160" y="1830787"/>
                    <a:pt x="4086213" y="1837580"/>
                    <a:pt x="4140266" y="1830787"/>
                  </a:cubicBezTo>
                  <a:cubicBezTo>
                    <a:pt x="4238661" y="1820436"/>
                    <a:pt x="4309869" y="1776768"/>
                    <a:pt x="4357124" y="1692021"/>
                  </a:cubicBezTo>
                  <a:cubicBezTo>
                    <a:pt x="4391110" y="1627652"/>
                    <a:pt x="4401143" y="1560048"/>
                    <a:pt x="4404704" y="1492444"/>
                  </a:cubicBezTo>
                  <a:cubicBezTo>
                    <a:pt x="4401143" y="1458481"/>
                    <a:pt x="4397907" y="1428075"/>
                    <a:pt x="4394346" y="1394111"/>
                  </a:cubicBezTo>
                  <a:cubicBezTo>
                    <a:pt x="4380752" y="1326507"/>
                    <a:pt x="4353888" y="1262138"/>
                    <a:pt x="4299511" y="1214912"/>
                  </a:cubicBezTo>
                  <a:cubicBezTo>
                    <a:pt x="4248776" y="1171730"/>
                    <a:pt x="4194217" y="1151473"/>
                    <a:pt x="4134333" y="1146773"/>
                  </a:cubicBezTo>
                  <a:close/>
                  <a:moveTo>
                    <a:pt x="802354" y="1034773"/>
                  </a:moveTo>
                  <a:cubicBezTo>
                    <a:pt x="609530" y="1024741"/>
                    <a:pt x="511177" y="1146095"/>
                    <a:pt x="494353" y="1298516"/>
                  </a:cubicBezTo>
                  <a:cubicBezTo>
                    <a:pt x="683942" y="1298516"/>
                    <a:pt x="876766" y="1298516"/>
                    <a:pt x="1066354" y="1298516"/>
                  </a:cubicBezTo>
                  <a:cubicBezTo>
                    <a:pt x="1076383" y="1173278"/>
                    <a:pt x="941148" y="1038332"/>
                    <a:pt x="802354" y="1034773"/>
                  </a:cubicBezTo>
                  <a:close/>
                  <a:moveTo>
                    <a:pt x="8295261" y="1032302"/>
                  </a:moveTo>
                  <a:cubicBezTo>
                    <a:pt x="8241107" y="1028491"/>
                    <a:pt x="8186532" y="1038366"/>
                    <a:pt x="8139558" y="1058753"/>
                  </a:cubicBezTo>
                  <a:cubicBezTo>
                    <a:pt x="8058315" y="1095967"/>
                    <a:pt x="8017531" y="1163277"/>
                    <a:pt x="7993903" y="1244501"/>
                  </a:cubicBezTo>
                  <a:cubicBezTo>
                    <a:pt x="7990342" y="1261328"/>
                    <a:pt x="7987106" y="1278155"/>
                    <a:pt x="7980308" y="1298542"/>
                  </a:cubicBezTo>
                  <a:cubicBezTo>
                    <a:pt x="7990342" y="1298542"/>
                    <a:pt x="7997140" y="1298542"/>
                    <a:pt x="8000376" y="1298542"/>
                  </a:cubicBezTo>
                  <a:cubicBezTo>
                    <a:pt x="8088741" y="1298542"/>
                    <a:pt x="8173221" y="1298542"/>
                    <a:pt x="8261261" y="1298542"/>
                  </a:cubicBezTo>
                  <a:cubicBezTo>
                    <a:pt x="8356099" y="1298542"/>
                    <a:pt x="8447700" y="1298542"/>
                    <a:pt x="8542538" y="1298542"/>
                  </a:cubicBezTo>
                  <a:cubicBezTo>
                    <a:pt x="8555808" y="1298542"/>
                    <a:pt x="8562929" y="1295306"/>
                    <a:pt x="8559369" y="1281715"/>
                  </a:cubicBezTo>
                  <a:cubicBezTo>
                    <a:pt x="8545774" y="1247737"/>
                    <a:pt x="8542538" y="1210522"/>
                    <a:pt x="8525382" y="1180104"/>
                  </a:cubicBezTo>
                  <a:cubicBezTo>
                    <a:pt x="8474605" y="1083023"/>
                    <a:pt x="8385518" y="1038654"/>
                    <a:pt x="8295261" y="1032302"/>
                  </a:cubicBezTo>
                  <a:close/>
                  <a:moveTo>
                    <a:pt x="5795213" y="768416"/>
                  </a:moveTo>
                  <a:cubicBezTo>
                    <a:pt x="5961219" y="768416"/>
                    <a:pt x="6130462" y="768416"/>
                    <a:pt x="6299704" y="768416"/>
                  </a:cubicBezTo>
                  <a:cubicBezTo>
                    <a:pt x="6310059" y="768416"/>
                    <a:pt x="6320091" y="771651"/>
                    <a:pt x="6323327" y="785239"/>
                  </a:cubicBezTo>
                  <a:cubicBezTo>
                    <a:pt x="6414906" y="1018818"/>
                    <a:pt x="6502925" y="1252073"/>
                    <a:pt x="6594503" y="1485652"/>
                  </a:cubicBezTo>
                  <a:cubicBezTo>
                    <a:pt x="6607771" y="1522857"/>
                    <a:pt x="6614566" y="1563296"/>
                    <a:pt x="6624922" y="1600500"/>
                  </a:cubicBezTo>
                  <a:cubicBezTo>
                    <a:pt x="6624922" y="1604059"/>
                    <a:pt x="6628158" y="1607294"/>
                    <a:pt x="6628158" y="1610853"/>
                  </a:cubicBezTo>
                  <a:cubicBezTo>
                    <a:pt x="6668931" y="1458477"/>
                    <a:pt x="6733004" y="1312894"/>
                    <a:pt x="6790604" y="1167312"/>
                  </a:cubicBezTo>
                  <a:cubicBezTo>
                    <a:pt x="6834614" y="1039199"/>
                    <a:pt x="6885419" y="913999"/>
                    <a:pt x="6932988" y="788798"/>
                  </a:cubicBezTo>
                  <a:cubicBezTo>
                    <a:pt x="6939784" y="775210"/>
                    <a:pt x="6946579" y="768416"/>
                    <a:pt x="6963406" y="768416"/>
                  </a:cubicBezTo>
                  <a:cubicBezTo>
                    <a:pt x="7125853" y="768416"/>
                    <a:pt x="7288300" y="768416"/>
                    <a:pt x="7451070" y="768416"/>
                  </a:cubicBezTo>
                  <a:cubicBezTo>
                    <a:pt x="7457542" y="768416"/>
                    <a:pt x="7461102" y="771651"/>
                    <a:pt x="7471134" y="771651"/>
                  </a:cubicBezTo>
                  <a:cubicBezTo>
                    <a:pt x="7457542" y="798827"/>
                    <a:pt x="7447511" y="822443"/>
                    <a:pt x="7437479" y="846060"/>
                  </a:cubicBezTo>
                  <a:cubicBezTo>
                    <a:pt x="7315482" y="1113608"/>
                    <a:pt x="7193485" y="1384068"/>
                    <a:pt x="7068252" y="1651293"/>
                  </a:cubicBezTo>
                  <a:cubicBezTo>
                    <a:pt x="6990589" y="1827609"/>
                    <a:pt x="6909042" y="2003602"/>
                    <a:pt x="6831378" y="2179595"/>
                  </a:cubicBezTo>
                  <a:cubicBezTo>
                    <a:pt x="6821023" y="2199653"/>
                    <a:pt x="6810991" y="2206447"/>
                    <a:pt x="6787368" y="2206447"/>
                  </a:cubicBezTo>
                  <a:cubicBezTo>
                    <a:pt x="6672167" y="2206447"/>
                    <a:pt x="6556966" y="2206447"/>
                    <a:pt x="6441764" y="2206447"/>
                  </a:cubicBezTo>
                  <a:cubicBezTo>
                    <a:pt x="6428497" y="2206447"/>
                    <a:pt x="6418142" y="2203212"/>
                    <a:pt x="6414906" y="2189624"/>
                  </a:cubicBezTo>
                  <a:cubicBezTo>
                    <a:pt x="6221717" y="1763229"/>
                    <a:pt x="6028852" y="1333276"/>
                    <a:pt x="5835663" y="907205"/>
                  </a:cubicBezTo>
                  <a:cubicBezTo>
                    <a:pt x="5818836" y="866442"/>
                    <a:pt x="5798773" y="826002"/>
                    <a:pt x="5781622" y="785239"/>
                  </a:cubicBezTo>
                  <a:cubicBezTo>
                    <a:pt x="5778386" y="781680"/>
                    <a:pt x="5778386" y="778445"/>
                    <a:pt x="5774826" y="771651"/>
                  </a:cubicBezTo>
                  <a:cubicBezTo>
                    <a:pt x="5781622" y="771651"/>
                    <a:pt x="5788417" y="768416"/>
                    <a:pt x="5795213" y="768416"/>
                  </a:cubicBezTo>
                  <a:close/>
                  <a:moveTo>
                    <a:pt x="1588183" y="768416"/>
                  </a:moveTo>
                  <a:cubicBezTo>
                    <a:pt x="1598539" y="768416"/>
                    <a:pt x="1605334" y="768416"/>
                    <a:pt x="1612130" y="768416"/>
                  </a:cubicBezTo>
                  <a:cubicBezTo>
                    <a:pt x="1777813" y="768416"/>
                    <a:pt x="1943820" y="768416"/>
                    <a:pt x="2109826" y="768416"/>
                  </a:cubicBezTo>
                  <a:cubicBezTo>
                    <a:pt x="2126653" y="768416"/>
                    <a:pt x="2133449" y="771651"/>
                    <a:pt x="2140244" y="788798"/>
                  </a:cubicBezTo>
                  <a:cubicBezTo>
                    <a:pt x="2225027" y="1012024"/>
                    <a:pt x="2312723" y="1235250"/>
                    <a:pt x="2397506" y="1458477"/>
                  </a:cubicBezTo>
                  <a:cubicBezTo>
                    <a:pt x="2414334" y="1506034"/>
                    <a:pt x="2427924" y="1556826"/>
                    <a:pt x="2445076" y="1604059"/>
                  </a:cubicBezTo>
                  <a:cubicBezTo>
                    <a:pt x="2445076" y="1600500"/>
                    <a:pt x="2445076" y="1597265"/>
                    <a:pt x="2448311" y="1593707"/>
                  </a:cubicBezTo>
                  <a:cubicBezTo>
                    <a:pt x="2461903" y="1516063"/>
                    <a:pt x="2495880" y="1444889"/>
                    <a:pt x="2522739" y="1373715"/>
                  </a:cubicBezTo>
                  <a:cubicBezTo>
                    <a:pt x="2597167" y="1177664"/>
                    <a:pt x="2675155" y="981613"/>
                    <a:pt x="2749583" y="788798"/>
                  </a:cubicBezTo>
                  <a:cubicBezTo>
                    <a:pt x="2753142" y="771651"/>
                    <a:pt x="2763174" y="768416"/>
                    <a:pt x="2776765" y="768416"/>
                  </a:cubicBezTo>
                  <a:cubicBezTo>
                    <a:pt x="2939212" y="768416"/>
                    <a:pt x="3101983" y="768416"/>
                    <a:pt x="3264430" y="768416"/>
                  </a:cubicBezTo>
                  <a:cubicBezTo>
                    <a:pt x="3267666" y="768416"/>
                    <a:pt x="3274461" y="768416"/>
                    <a:pt x="3284493" y="768416"/>
                  </a:cubicBezTo>
                  <a:cubicBezTo>
                    <a:pt x="3281257" y="781680"/>
                    <a:pt x="3278021" y="788798"/>
                    <a:pt x="3271225" y="798827"/>
                  </a:cubicBezTo>
                  <a:cubicBezTo>
                    <a:pt x="3169615" y="1025612"/>
                    <a:pt x="3068005" y="1252073"/>
                    <a:pt x="2966394" y="1475300"/>
                  </a:cubicBezTo>
                  <a:cubicBezTo>
                    <a:pt x="2857988" y="1715672"/>
                    <a:pt x="2749583" y="1952810"/>
                    <a:pt x="2641500" y="2189624"/>
                  </a:cubicBezTo>
                  <a:cubicBezTo>
                    <a:pt x="2634381" y="2203212"/>
                    <a:pt x="2627909" y="2206447"/>
                    <a:pt x="2614318" y="2206447"/>
                  </a:cubicBezTo>
                  <a:cubicBezTo>
                    <a:pt x="2495880" y="2206447"/>
                    <a:pt x="2373884" y="2206447"/>
                    <a:pt x="2255446" y="2206447"/>
                  </a:cubicBezTo>
                  <a:cubicBezTo>
                    <a:pt x="2241855" y="2206447"/>
                    <a:pt x="2235059" y="2203212"/>
                    <a:pt x="2228263" y="2189624"/>
                  </a:cubicBezTo>
                  <a:cubicBezTo>
                    <a:pt x="2018247" y="1722466"/>
                    <a:pt x="1804995" y="1255308"/>
                    <a:pt x="1594979" y="785239"/>
                  </a:cubicBezTo>
                  <a:cubicBezTo>
                    <a:pt x="1591743" y="781680"/>
                    <a:pt x="1591743" y="778445"/>
                    <a:pt x="1588183" y="768416"/>
                  </a:cubicBezTo>
                  <a:close/>
                  <a:moveTo>
                    <a:pt x="4065821" y="724542"/>
                  </a:moveTo>
                  <a:cubicBezTo>
                    <a:pt x="4282680" y="714191"/>
                    <a:pt x="4475588" y="775326"/>
                    <a:pt x="4641307" y="917326"/>
                  </a:cubicBezTo>
                  <a:cubicBezTo>
                    <a:pt x="4783721" y="1035714"/>
                    <a:pt x="4871760" y="1187742"/>
                    <a:pt x="4898624" y="1370498"/>
                  </a:cubicBezTo>
                  <a:cubicBezTo>
                    <a:pt x="4932610" y="1604039"/>
                    <a:pt x="4874996" y="1807174"/>
                    <a:pt x="4722548" y="1986373"/>
                  </a:cubicBezTo>
                  <a:cubicBezTo>
                    <a:pt x="4644867" y="2077913"/>
                    <a:pt x="4546471" y="2145517"/>
                    <a:pt x="4438366" y="2192742"/>
                  </a:cubicBezTo>
                  <a:cubicBezTo>
                    <a:pt x="4329936" y="2240292"/>
                    <a:pt x="4218270" y="2260670"/>
                    <a:pt x="4093010" y="2260670"/>
                  </a:cubicBezTo>
                  <a:cubicBezTo>
                    <a:pt x="4008532" y="2260670"/>
                    <a:pt x="3913697" y="2247084"/>
                    <a:pt x="3822098" y="2213121"/>
                  </a:cubicBezTo>
                  <a:cubicBezTo>
                    <a:pt x="3554423" y="2111553"/>
                    <a:pt x="3378347" y="1925562"/>
                    <a:pt x="3317497" y="1641237"/>
                  </a:cubicBezTo>
                  <a:cubicBezTo>
                    <a:pt x="3246289" y="1312922"/>
                    <a:pt x="3412332" y="968110"/>
                    <a:pt x="3713669" y="815759"/>
                  </a:cubicBezTo>
                  <a:cubicBezTo>
                    <a:pt x="3825658" y="758506"/>
                    <a:pt x="3940561" y="727777"/>
                    <a:pt x="4065821" y="724542"/>
                  </a:cubicBezTo>
                  <a:close/>
                  <a:moveTo>
                    <a:pt x="8320616" y="721317"/>
                  </a:moveTo>
                  <a:cubicBezTo>
                    <a:pt x="8395992" y="723421"/>
                    <a:pt x="8471328" y="735313"/>
                    <a:pt x="8545774" y="757480"/>
                  </a:cubicBezTo>
                  <a:cubicBezTo>
                    <a:pt x="8776233" y="828348"/>
                    <a:pt x="8925125" y="984001"/>
                    <a:pt x="9006368" y="1207286"/>
                  </a:cubicBezTo>
                  <a:cubicBezTo>
                    <a:pt x="9040355" y="1302102"/>
                    <a:pt x="9057186" y="1400153"/>
                    <a:pt x="9060746" y="1501764"/>
                  </a:cubicBezTo>
                  <a:cubicBezTo>
                    <a:pt x="9060746" y="1522151"/>
                    <a:pt x="9060746" y="1542538"/>
                    <a:pt x="9060746" y="1566161"/>
                  </a:cubicBezTo>
                  <a:cubicBezTo>
                    <a:pt x="9060746" y="1586548"/>
                    <a:pt x="9060746" y="1586548"/>
                    <a:pt x="9040355" y="1586548"/>
                  </a:cubicBezTo>
                  <a:cubicBezTo>
                    <a:pt x="8911531" y="1586548"/>
                    <a:pt x="8786267" y="1586548"/>
                    <a:pt x="8661004" y="1586548"/>
                  </a:cubicBezTo>
                  <a:cubicBezTo>
                    <a:pt x="8610186" y="1586548"/>
                    <a:pt x="8562929" y="1586548"/>
                    <a:pt x="8515348" y="1586548"/>
                  </a:cubicBezTo>
                  <a:cubicBezTo>
                    <a:pt x="8342504" y="1586548"/>
                    <a:pt x="8166423" y="1586548"/>
                    <a:pt x="7993903" y="1586548"/>
                  </a:cubicBezTo>
                  <a:cubicBezTo>
                    <a:pt x="7969951" y="1586548"/>
                    <a:pt x="7969951" y="1586548"/>
                    <a:pt x="7969951" y="1610171"/>
                  </a:cubicBezTo>
                  <a:cubicBezTo>
                    <a:pt x="7973511" y="1694631"/>
                    <a:pt x="7993903" y="1772619"/>
                    <a:pt x="8051194" y="1837016"/>
                  </a:cubicBezTo>
                  <a:cubicBezTo>
                    <a:pt x="8088741" y="1881026"/>
                    <a:pt x="8132761" y="1904649"/>
                    <a:pt x="8186815" y="1918240"/>
                  </a:cubicBezTo>
                  <a:cubicBezTo>
                    <a:pt x="8274856" y="1941863"/>
                    <a:pt x="8359659" y="1935068"/>
                    <a:pt x="8447700" y="1904649"/>
                  </a:cubicBezTo>
                  <a:cubicBezTo>
                    <a:pt x="8511788" y="1881026"/>
                    <a:pt x="8562929" y="1837016"/>
                    <a:pt x="8596592" y="1776179"/>
                  </a:cubicBezTo>
                  <a:cubicBezTo>
                    <a:pt x="8603389" y="1762588"/>
                    <a:pt x="8610186" y="1759028"/>
                    <a:pt x="8620220" y="1765824"/>
                  </a:cubicBezTo>
                  <a:cubicBezTo>
                    <a:pt x="8739010" y="1813393"/>
                    <a:pt x="8853916" y="1860639"/>
                    <a:pt x="8969145" y="1908209"/>
                  </a:cubicBezTo>
                  <a:cubicBezTo>
                    <a:pt x="8989537" y="1914681"/>
                    <a:pt x="8989537" y="1914681"/>
                    <a:pt x="8979503" y="1935068"/>
                  </a:cubicBezTo>
                  <a:cubicBezTo>
                    <a:pt x="8921565" y="2053506"/>
                    <a:pt x="8826727" y="2134730"/>
                    <a:pt x="8705024" y="2189095"/>
                  </a:cubicBezTo>
                  <a:cubicBezTo>
                    <a:pt x="8616984" y="2229545"/>
                    <a:pt x="8518909" y="2249932"/>
                    <a:pt x="8420511" y="2256728"/>
                  </a:cubicBezTo>
                  <a:cubicBezTo>
                    <a:pt x="8302044" y="2263524"/>
                    <a:pt x="8183578" y="2260288"/>
                    <a:pt x="8068349" y="2233105"/>
                  </a:cubicBezTo>
                  <a:cubicBezTo>
                    <a:pt x="7844687" y="2175504"/>
                    <a:pt x="7668606" y="2057065"/>
                    <a:pt x="7563735" y="1843812"/>
                  </a:cubicBezTo>
                  <a:cubicBezTo>
                    <a:pt x="7519714" y="1748996"/>
                    <a:pt x="7496086" y="1647385"/>
                    <a:pt x="7492525" y="1542538"/>
                  </a:cubicBezTo>
                  <a:cubicBezTo>
                    <a:pt x="7485728" y="1427336"/>
                    <a:pt x="7502883" y="1315693"/>
                    <a:pt x="7543343" y="1207286"/>
                  </a:cubicBezTo>
                  <a:cubicBezTo>
                    <a:pt x="7644978" y="957142"/>
                    <a:pt x="7831093" y="804726"/>
                    <a:pt x="8095214" y="743888"/>
                  </a:cubicBezTo>
                  <a:cubicBezTo>
                    <a:pt x="8169822" y="726899"/>
                    <a:pt x="8245239" y="719213"/>
                    <a:pt x="8320616" y="721317"/>
                  </a:cubicBezTo>
                  <a:close/>
                  <a:moveTo>
                    <a:pt x="812384" y="719899"/>
                  </a:moveTo>
                  <a:cubicBezTo>
                    <a:pt x="957972" y="723459"/>
                    <a:pt x="1096766" y="753878"/>
                    <a:pt x="1221972" y="831869"/>
                  </a:cubicBezTo>
                  <a:cubicBezTo>
                    <a:pt x="1367560" y="919891"/>
                    <a:pt x="1462355" y="1048364"/>
                    <a:pt x="1516708" y="1210493"/>
                  </a:cubicBezTo>
                  <a:cubicBezTo>
                    <a:pt x="1550355" y="1308871"/>
                    <a:pt x="1567502" y="1413721"/>
                    <a:pt x="1570737" y="1522131"/>
                  </a:cubicBezTo>
                  <a:cubicBezTo>
                    <a:pt x="1570737" y="1538959"/>
                    <a:pt x="1570737" y="1556110"/>
                    <a:pt x="1570737" y="1572938"/>
                  </a:cubicBezTo>
                  <a:cubicBezTo>
                    <a:pt x="1570737" y="1582970"/>
                    <a:pt x="1567502" y="1589766"/>
                    <a:pt x="1557149" y="1589766"/>
                  </a:cubicBezTo>
                  <a:cubicBezTo>
                    <a:pt x="1550355" y="1589766"/>
                    <a:pt x="1543884" y="1589766"/>
                    <a:pt x="1536767" y="1589766"/>
                  </a:cubicBezTo>
                  <a:cubicBezTo>
                    <a:pt x="1195119" y="1589766"/>
                    <a:pt x="853148" y="1589766"/>
                    <a:pt x="511177" y="1589766"/>
                  </a:cubicBezTo>
                  <a:cubicBezTo>
                    <a:pt x="504383" y="1589766"/>
                    <a:pt x="497589" y="1586529"/>
                    <a:pt x="490794" y="1589766"/>
                  </a:cubicBezTo>
                  <a:cubicBezTo>
                    <a:pt x="487559" y="1593002"/>
                    <a:pt x="480765" y="1596561"/>
                    <a:pt x="480765" y="1599797"/>
                  </a:cubicBezTo>
                  <a:cubicBezTo>
                    <a:pt x="484000" y="1715003"/>
                    <a:pt x="514736" y="1813381"/>
                    <a:pt x="612765" y="1881015"/>
                  </a:cubicBezTo>
                  <a:cubicBezTo>
                    <a:pt x="653530" y="1908199"/>
                    <a:pt x="693971" y="1921467"/>
                    <a:pt x="741530" y="1925026"/>
                  </a:cubicBezTo>
                  <a:cubicBezTo>
                    <a:pt x="812384" y="1935058"/>
                    <a:pt x="887119" y="1931822"/>
                    <a:pt x="954736" y="1904639"/>
                  </a:cubicBezTo>
                  <a:cubicBezTo>
                    <a:pt x="1022354" y="1881015"/>
                    <a:pt x="1069913" y="1837004"/>
                    <a:pt x="1103560" y="1776165"/>
                  </a:cubicBezTo>
                  <a:cubicBezTo>
                    <a:pt x="1113913" y="1762574"/>
                    <a:pt x="1117148" y="1759014"/>
                    <a:pt x="1133972" y="1765810"/>
                  </a:cubicBezTo>
                  <a:cubicBezTo>
                    <a:pt x="1249148" y="1813381"/>
                    <a:pt x="1364325" y="1860628"/>
                    <a:pt x="1479502" y="1908199"/>
                  </a:cubicBezTo>
                  <a:cubicBezTo>
                    <a:pt x="1499561" y="1914671"/>
                    <a:pt x="1499561" y="1914671"/>
                    <a:pt x="1489531" y="1931822"/>
                  </a:cubicBezTo>
                  <a:cubicBezTo>
                    <a:pt x="1441972" y="2036672"/>
                    <a:pt x="1364325" y="2111103"/>
                    <a:pt x="1262737" y="2165469"/>
                  </a:cubicBezTo>
                  <a:cubicBezTo>
                    <a:pt x="1171178" y="2215953"/>
                    <a:pt x="1069913" y="2243136"/>
                    <a:pt x="968324" y="2253492"/>
                  </a:cubicBezTo>
                  <a:cubicBezTo>
                    <a:pt x="897148" y="2256728"/>
                    <a:pt x="829530" y="2263524"/>
                    <a:pt x="761589" y="2260287"/>
                  </a:cubicBezTo>
                  <a:cubicBezTo>
                    <a:pt x="568765" y="2249932"/>
                    <a:pt x="392765" y="2195889"/>
                    <a:pt x="247176" y="2070651"/>
                  </a:cubicBezTo>
                  <a:cubicBezTo>
                    <a:pt x="121970" y="1965478"/>
                    <a:pt x="47558" y="1830208"/>
                    <a:pt x="17147" y="1674228"/>
                  </a:cubicBezTo>
                  <a:cubicBezTo>
                    <a:pt x="10029" y="1640572"/>
                    <a:pt x="6794" y="1603357"/>
                    <a:pt x="0" y="1569378"/>
                  </a:cubicBezTo>
                  <a:cubicBezTo>
                    <a:pt x="0" y="1525367"/>
                    <a:pt x="0" y="1481356"/>
                    <a:pt x="0" y="1437345"/>
                  </a:cubicBezTo>
                  <a:cubicBezTo>
                    <a:pt x="6794" y="1403689"/>
                    <a:pt x="6794" y="1369710"/>
                    <a:pt x="17147" y="1335731"/>
                  </a:cubicBezTo>
                  <a:cubicBezTo>
                    <a:pt x="88000" y="1024741"/>
                    <a:pt x="277588" y="828309"/>
                    <a:pt x="585589" y="747082"/>
                  </a:cubicBezTo>
                  <a:cubicBezTo>
                    <a:pt x="660001" y="726695"/>
                    <a:pt x="734736" y="719899"/>
                    <a:pt x="812384" y="719899"/>
                  </a:cubicBezTo>
                  <a:close/>
                  <a:moveTo>
                    <a:pt x="5155921" y="0"/>
                  </a:moveTo>
                  <a:cubicBezTo>
                    <a:pt x="5220401" y="0"/>
                    <a:pt x="5281640" y="0"/>
                    <a:pt x="5345795" y="0"/>
                  </a:cubicBezTo>
                  <a:cubicBezTo>
                    <a:pt x="5352600" y="0"/>
                    <a:pt x="5359404" y="0"/>
                    <a:pt x="5366208" y="0"/>
                  </a:cubicBezTo>
                  <a:cubicBezTo>
                    <a:pt x="5454341" y="3235"/>
                    <a:pt x="5542474" y="0"/>
                    <a:pt x="5630606" y="3235"/>
                  </a:cubicBezTo>
                  <a:cubicBezTo>
                    <a:pt x="5664628" y="3235"/>
                    <a:pt x="5664628" y="-3559"/>
                    <a:pt x="5664628" y="33646"/>
                  </a:cubicBezTo>
                  <a:cubicBezTo>
                    <a:pt x="5664628" y="575229"/>
                    <a:pt x="5664628" y="1120370"/>
                    <a:pt x="5664628" y="1664864"/>
                  </a:cubicBezTo>
                  <a:cubicBezTo>
                    <a:pt x="5664628" y="1837627"/>
                    <a:pt x="5664628" y="2010066"/>
                    <a:pt x="5664628" y="2179594"/>
                  </a:cubicBezTo>
                  <a:cubicBezTo>
                    <a:pt x="5664628" y="2206447"/>
                    <a:pt x="5664628" y="2206447"/>
                    <a:pt x="5637411" y="2206447"/>
                  </a:cubicBezTo>
                  <a:cubicBezTo>
                    <a:pt x="5485123" y="2206447"/>
                    <a:pt x="5328947" y="2206447"/>
                    <a:pt x="5176334" y="2206447"/>
                  </a:cubicBezTo>
                  <a:cubicBezTo>
                    <a:pt x="5152681" y="2206447"/>
                    <a:pt x="5152681" y="2206447"/>
                    <a:pt x="5152681" y="2182829"/>
                  </a:cubicBezTo>
                  <a:cubicBezTo>
                    <a:pt x="5152681" y="1462014"/>
                    <a:pt x="5152681" y="741198"/>
                    <a:pt x="5152681" y="23617"/>
                  </a:cubicBezTo>
                  <a:cubicBezTo>
                    <a:pt x="5152681" y="13588"/>
                    <a:pt x="5152681" y="6794"/>
                    <a:pt x="5155921" y="0"/>
                  </a:cubicBezTo>
                  <a:close/>
                </a:path>
              </a:pathLst>
            </a:custGeom>
            <a:gradFill>
              <a:gsLst>
                <a:gs pos="0">
                  <a:schemeClr val="accent6">
                    <a:alpha val="50000"/>
                  </a:schemeClr>
                </a:gs>
                <a:gs pos="50000">
                  <a:schemeClr val="accent5">
                    <a:alpha val="50000"/>
                  </a:schemeClr>
                </a:gs>
                <a:gs pos="100000">
                  <a:schemeClr val="accent2">
                    <a:alpha val="50000"/>
                  </a:schemeClr>
                </a:gs>
              </a:gsLst>
              <a:lin ang="0" scaled="0"/>
            </a:gradFill>
            <a:ln>
              <a:noFill/>
            </a:ln>
            <a:effectLst/>
          </p:spPr>
          <p:txBody>
            <a:bodyPr wrap="square" anchor="ctr">
              <a:noAutofit/>
            </a:bodyPr>
            <a:lstStyle/>
            <a:p>
              <a:endParaRPr lang="en-US" dirty="0"/>
            </a:p>
          </p:txBody>
        </p:sp>
      </p:grpSp>
      <p:grpSp>
        <p:nvGrpSpPr>
          <p:cNvPr id="37" name="Group 36">
            <a:extLst>
              <a:ext uri="{FF2B5EF4-FFF2-40B4-BE49-F238E27FC236}">
                <a16:creationId xmlns:a16="http://schemas.microsoft.com/office/drawing/2014/main" id="{6B5942B8-42A4-F94C-894A-F0FF32E41F75}"/>
              </a:ext>
            </a:extLst>
          </p:cNvPr>
          <p:cNvGrpSpPr/>
          <p:nvPr userDrawn="1"/>
        </p:nvGrpSpPr>
        <p:grpSpPr>
          <a:xfrm>
            <a:off x="695325" y="2833227"/>
            <a:ext cx="9061071" cy="4420794"/>
            <a:chOff x="1676400" y="3857625"/>
            <a:chExt cx="1548558" cy="755524"/>
          </a:xfrm>
        </p:grpSpPr>
        <p:grpSp>
          <p:nvGrpSpPr>
            <p:cNvPr id="17" name="Group 16">
              <a:extLst>
                <a:ext uri="{FF2B5EF4-FFF2-40B4-BE49-F238E27FC236}">
                  <a16:creationId xmlns:a16="http://schemas.microsoft.com/office/drawing/2014/main" id="{435B17B3-9007-8740-B93C-65DC055EAB82}"/>
                </a:ext>
              </a:extLst>
            </p:cNvPr>
            <p:cNvGrpSpPr/>
            <p:nvPr userDrawn="1"/>
          </p:nvGrpSpPr>
          <p:grpSpPr>
            <a:xfrm>
              <a:off x="1676400" y="3857625"/>
              <a:ext cx="1548558" cy="387505"/>
              <a:chOff x="494534" y="1076215"/>
              <a:chExt cx="5432671" cy="1359451"/>
            </a:xfrm>
            <a:solidFill>
              <a:schemeClr val="bg1"/>
            </a:solidFill>
          </p:grpSpPr>
          <p:sp>
            <p:nvSpPr>
              <p:cNvPr id="18" name="Freeform 17">
                <a:extLst>
                  <a:ext uri="{FF2B5EF4-FFF2-40B4-BE49-F238E27FC236}">
                    <a16:creationId xmlns:a16="http://schemas.microsoft.com/office/drawing/2014/main" id="{7BEF8471-49CD-9C43-AB21-FCA3A44B531C}"/>
                  </a:ext>
                </a:extLst>
              </p:cNvPr>
              <p:cNvSpPr>
                <a:spLocks noChangeArrowheads="1"/>
              </p:cNvSpPr>
              <p:nvPr/>
            </p:nvSpPr>
            <p:spPr bwMode="auto">
              <a:xfrm>
                <a:off x="494534" y="1509973"/>
                <a:ext cx="941948" cy="925693"/>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19" name="Freeform 18">
                <a:extLst>
                  <a:ext uri="{FF2B5EF4-FFF2-40B4-BE49-F238E27FC236}">
                    <a16:creationId xmlns:a16="http://schemas.microsoft.com/office/drawing/2014/main" id="{691B663A-BC9F-F845-9384-2EE5E95D4B06}"/>
                  </a:ext>
                </a:extLst>
              </p:cNvPr>
              <p:cNvSpPr>
                <a:spLocks noChangeArrowheads="1"/>
              </p:cNvSpPr>
              <p:nvPr/>
            </p:nvSpPr>
            <p:spPr bwMode="auto">
              <a:xfrm>
                <a:off x="3583885" y="1076215"/>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0" name="Freeform 19">
                <a:extLst>
                  <a:ext uri="{FF2B5EF4-FFF2-40B4-BE49-F238E27FC236}">
                    <a16:creationId xmlns:a16="http://schemas.microsoft.com/office/drawing/2014/main" id="{E54CF97F-8D83-BC41-947B-5776846951FE}"/>
                  </a:ext>
                </a:extLst>
              </p:cNvPr>
              <p:cNvSpPr>
                <a:spLocks noChangeArrowheads="1"/>
              </p:cNvSpPr>
              <p:nvPr/>
            </p:nvSpPr>
            <p:spPr bwMode="auto">
              <a:xfrm>
                <a:off x="2440885" y="1506551"/>
                <a:ext cx="1011247" cy="927404"/>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1" name="Freeform 20">
                <a:extLst>
                  <a:ext uri="{FF2B5EF4-FFF2-40B4-BE49-F238E27FC236}">
                    <a16:creationId xmlns:a16="http://schemas.microsoft.com/office/drawing/2014/main" id="{FF8C544F-9A1B-D74D-9D49-C066EFB402FE}"/>
                  </a:ext>
                </a:extLst>
              </p:cNvPr>
              <p:cNvSpPr>
                <a:spLocks noChangeArrowheads="1"/>
              </p:cNvSpPr>
              <p:nvPr/>
            </p:nvSpPr>
            <p:spPr bwMode="auto">
              <a:xfrm>
                <a:off x="4982690" y="1503984"/>
                <a:ext cx="944515" cy="931682"/>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2" name="Freeform 21">
                <a:extLst>
                  <a:ext uri="{FF2B5EF4-FFF2-40B4-BE49-F238E27FC236}">
                    <a16:creationId xmlns:a16="http://schemas.microsoft.com/office/drawing/2014/main" id="{EA220E5C-5607-7340-9858-B1FF9E82676D}"/>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3" name="Freeform 22">
                <a:extLst>
                  <a:ext uri="{FF2B5EF4-FFF2-40B4-BE49-F238E27FC236}">
                    <a16:creationId xmlns:a16="http://schemas.microsoft.com/office/drawing/2014/main" id="{5B375C5F-EE01-1943-BB6B-4A9B1826AE0C}"/>
                  </a:ext>
                </a:extLst>
              </p:cNvPr>
              <p:cNvSpPr>
                <a:spLocks noChangeArrowheads="1"/>
              </p:cNvSpPr>
              <p:nvPr/>
            </p:nvSpPr>
            <p:spPr bwMode="auto">
              <a:xfrm>
                <a:off x="3956899" y="1539062"/>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solidFill>
                <a:schemeClr val="bg1">
                  <a:alpha val="20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30" name="Group 29">
              <a:extLst>
                <a:ext uri="{FF2B5EF4-FFF2-40B4-BE49-F238E27FC236}">
                  <a16:creationId xmlns:a16="http://schemas.microsoft.com/office/drawing/2014/main" id="{D235A827-3169-A749-80B4-0AAD2F28E55D}"/>
                </a:ext>
              </a:extLst>
            </p:cNvPr>
            <p:cNvGrpSpPr/>
            <p:nvPr userDrawn="1"/>
          </p:nvGrpSpPr>
          <p:grpSpPr>
            <a:xfrm flipV="1">
              <a:off x="1676400" y="4235398"/>
              <a:ext cx="1548558" cy="377751"/>
              <a:chOff x="494534" y="1076927"/>
              <a:chExt cx="5432671" cy="1325230"/>
            </a:xfrm>
            <a:gradFill>
              <a:gsLst>
                <a:gs pos="52000">
                  <a:schemeClr val="accent1">
                    <a:alpha val="0"/>
                    <a:lumMod val="0"/>
                    <a:lumOff val="100000"/>
                  </a:schemeClr>
                </a:gs>
                <a:gs pos="100000">
                  <a:schemeClr val="bg1">
                    <a:alpha val="15000"/>
                  </a:schemeClr>
                </a:gs>
              </a:gsLst>
              <a:lin ang="5400000" scaled="1"/>
            </a:gradFill>
          </p:grpSpPr>
          <p:sp>
            <p:nvSpPr>
              <p:cNvPr id="31" name="Freeform 30">
                <a:extLst>
                  <a:ext uri="{FF2B5EF4-FFF2-40B4-BE49-F238E27FC236}">
                    <a16:creationId xmlns:a16="http://schemas.microsoft.com/office/drawing/2014/main" id="{1A945DED-15ED-E344-BDBF-A1BA576A1423}"/>
                  </a:ext>
                </a:extLst>
              </p:cNvPr>
              <p:cNvSpPr>
                <a:spLocks noChangeArrowheads="1"/>
              </p:cNvSpPr>
              <p:nvPr/>
            </p:nvSpPr>
            <p:spPr bwMode="auto">
              <a:xfrm>
                <a:off x="494534" y="1443672"/>
                <a:ext cx="941948" cy="925690"/>
              </a:xfrm>
              <a:custGeom>
                <a:avLst/>
                <a:gdLst>
                  <a:gd name="T0" fmla="*/ 0 w 4856"/>
                  <a:gd name="T1" fmla="*/ 2217 h 4771"/>
                  <a:gd name="T2" fmla="*/ 0 w 4856"/>
                  <a:gd name="T3" fmla="*/ 2217 h 4771"/>
                  <a:gd name="T4" fmla="*/ 53 w 4856"/>
                  <a:gd name="T5" fmla="*/ 1903 h 4771"/>
                  <a:gd name="T6" fmla="*/ 1810 w 4856"/>
                  <a:gd name="T7" fmla="*/ 84 h 4771"/>
                  <a:gd name="T8" fmla="*/ 2511 w 4856"/>
                  <a:gd name="T9" fmla="*/ 0 h 4771"/>
                  <a:gd name="T10" fmla="*/ 3777 w 4856"/>
                  <a:gd name="T11" fmla="*/ 346 h 4771"/>
                  <a:gd name="T12" fmla="*/ 4688 w 4856"/>
                  <a:gd name="T13" fmla="*/ 1516 h 4771"/>
                  <a:gd name="T14" fmla="*/ 4855 w 4856"/>
                  <a:gd name="T15" fmla="*/ 2479 h 4771"/>
                  <a:gd name="T16" fmla="*/ 4855 w 4856"/>
                  <a:gd name="T17" fmla="*/ 2636 h 4771"/>
                  <a:gd name="T18" fmla="*/ 4813 w 4856"/>
                  <a:gd name="T19" fmla="*/ 2688 h 4771"/>
                  <a:gd name="T20" fmla="*/ 4750 w 4856"/>
                  <a:gd name="T21" fmla="*/ 2688 h 4771"/>
                  <a:gd name="T22" fmla="*/ 1580 w 4856"/>
                  <a:gd name="T23" fmla="*/ 2688 h 4771"/>
                  <a:gd name="T24" fmla="*/ 1517 w 4856"/>
                  <a:gd name="T25" fmla="*/ 2688 h 4771"/>
                  <a:gd name="T26" fmla="*/ 1486 w 4856"/>
                  <a:gd name="T27" fmla="*/ 2719 h 4771"/>
                  <a:gd name="T28" fmla="*/ 1894 w 4856"/>
                  <a:gd name="T29" fmla="*/ 3588 h 4771"/>
                  <a:gd name="T30" fmla="*/ 2292 w 4856"/>
                  <a:gd name="T31" fmla="*/ 3724 h 4771"/>
                  <a:gd name="T32" fmla="*/ 2951 w 4856"/>
                  <a:gd name="T33" fmla="*/ 3661 h 4771"/>
                  <a:gd name="T34" fmla="*/ 3411 w 4856"/>
                  <a:gd name="T35" fmla="*/ 3264 h 4771"/>
                  <a:gd name="T36" fmla="*/ 3505 w 4856"/>
                  <a:gd name="T37" fmla="*/ 3232 h 4771"/>
                  <a:gd name="T38" fmla="*/ 4573 w 4856"/>
                  <a:gd name="T39" fmla="*/ 3672 h 4771"/>
                  <a:gd name="T40" fmla="*/ 4604 w 4856"/>
                  <a:gd name="T41" fmla="*/ 3745 h 4771"/>
                  <a:gd name="T42" fmla="*/ 3903 w 4856"/>
                  <a:gd name="T43" fmla="*/ 4467 h 4771"/>
                  <a:gd name="T44" fmla="*/ 2993 w 4856"/>
                  <a:gd name="T45" fmla="*/ 4739 h 4771"/>
                  <a:gd name="T46" fmla="*/ 2354 w 4856"/>
                  <a:gd name="T47" fmla="*/ 4760 h 4771"/>
                  <a:gd name="T48" fmla="*/ 764 w 4856"/>
                  <a:gd name="T49" fmla="*/ 4174 h 4771"/>
                  <a:gd name="T50" fmla="*/ 53 w 4856"/>
                  <a:gd name="T51" fmla="*/ 2949 h 4771"/>
                  <a:gd name="T52" fmla="*/ 0 w 4856"/>
                  <a:gd name="T53" fmla="*/ 2625 h 4771"/>
                  <a:gd name="T54" fmla="*/ 0 w 4856"/>
                  <a:gd name="T55" fmla="*/ 2217 h 4771"/>
                  <a:gd name="T56" fmla="*/ 3296 w 4856"/>
                  <a:gd name="T57" fmla="*/ 1788 h 4771"/>
                  <a:gd name="T58" fmla="*/ 3296 w 4856"/>
                  <a:gd name="T59" fmla="*/ 1788 h 4771"/>
                  <a:gd name="T60" fmla="*/ 2480 w 4856"/>
                  <a:gd name="T61" fmla="*/ 973 h 4771"/>
                  <a:gd name="T62" fmla="*/ 1528 w 4856"/>
                  <a:gd name="T63" fmla="*/ 1788 h 4771"/>
                  <a:gd name="T64" fmla="*/ 3296 w 4856"/>
                  <a:gd name="T65" fmla="*/ 1788 h 4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56" h="4771">
                    <a:moveTo>
                      <a:pt x="0" y="2217"/>
                    </a:moveTo>
                    <a:lnTo>
                      <a:pt x="0" y="2217"/>
                    </a:lnTo>
                    <a:cubicBezTo>
                      <a:pt x="21" y="2113"/>
                      <a:pt x="21" y="2008"/>
                      <a:pt x="53" y="1903"/>
                    </a:cubicBezTo>
                    <a:cubicBezTo>
                      <a:pt x="272" y="942"/>
                      <a:pt x="858" y="335"/>
                      <a:pt x="1810" y="84"/>
                    </a:cubicBezTo>
                    <a:cubicBezTo>
                      <a:pt x="2040" y="21"/>
                      <a:pt x="2271" y="0"/>
                      <a:pt x="2511" y="0"/>
                    </a:cubicBezTo>
                    <a:cubicBezTo>
                      <a:pt x="2961" y="11"/>
                      <a:pt x="3390" y="105"/>
                      <a:pt x="3777" y="346"/>
                    </a:cubicBezTo>
                    <a:cubicBezTo>
                      <a:pt x="4227" y="618"/>
                      <a:pt x="4520" y="1015"/>
                      <a:pt x="4688" y="1516"/>
                    </a:cubicBezTo>
                    <a:cubicBezTo>
                      <a:pt x="4792" y="1820"/>
                      <a:pt x="4845" y="2144"/>
                      <a:pt x="4855" y="2479"/>
                    </a:cubicBezTo>
                    <a:cubicBezTo>
                      <a:pt x="4855" y="2531"/>
                      <a:pt x="4855" y="2584"/>
                      <a:pt x="4855" y="2636"/>
                    </a:cubicBezTo>
                    <a:cubicBezTo>
                      <a:pt x="4855" y="2667"/>
                      <a:pt x="4845" y="2688"/>
                      <a:pt x="4813" y="2688"/>
                    </a:cubicBezTo>
                    <a:cubicBezTo>
                      <a:pt x="4792" y="2688"/>
                      <a:pt x="4772" y="2688"/>
                      <a:pt x="4750" y="2688"/>
                    </a:cubicBezTo>
                    <a:cubicBezTo>
                      <a:pt x="3694" y="2688"/>
                      <a:pt x="2637" y="2688"/>
                      <a:pt x="1580" y="2688"/>
                    </a:cubicBezTo>
                    <a:cubicBezTo>
                      <a:pt x="1559" y="2688"/>
                      <a:pt x="1538" y="2678"/>
                      <a:pt x="1517" y="2688"/>
                    </a:cubicBezTo>
                    <a:cubicBezTo>
                      <a:pt x="1507" y="2698"/>
                      <a:pt x="1486" y="2709"/>
                      <a:pt x="1486" y="2719"/>
                    </a:cubicBezTo>
                    <a:cubicBezTo>
                      <a:pt x="1496" y="3075"/>
                      <a:pt x="1591" y="3379"/>
                      <a:pt x="1894" y="3588"/>
                    </a:cubicBezTo>
                    <a:cubicBezTo>
                      <a:pt x="2020" y="3672"/>
                      <a:pt x="2145" y="3713"/>
                      <a:pt x="2292" y="3724"/>
                    </a:cubicBezTo>
                    <a:cubicBezTo>
                      <a:pt x="2511" y="3755"/>
                      <a:pt x="2742" y="3745"/>
                      <a:pt x="2951" y="3661"/>
                    </a:cubicBezTo>
                    <a:cubicBezTo>
                      <a:pt x="3160" y="3588"/>
                      <a:pt x="3307" y="3452"/>
                      <a:pt x="3411" y="3264"/>
                    </a:cubicBezTo>
                    <a:cubicBezTo>
                      <a:pt x="3443" y="3222"/>
                      <a:pt x="3453" y="3211"/>
                      <a:pt x="3505" y="3232"/>
                    </a:cubicBezTo>
                    <a:cubicBezTo>
                      <a:pt x="3861" y="3379"/>
                      <a:pt x="4217" y="3525"/>
                      <a:pt x="4573" y="3672"/>
                    </a:cubicBezTo>
                    <a:cubicBezTo>
                      <a:pt x="4635" y="3692"/>
                      <a:pt x="4635" y="3692"/>
                      <a:pt x="4604" y="3745"/>
                    </a:cubicBezTo>
                    <a:cubicBezTo>
                      <a:pt x="4457" y="4069"/>
                      <a:pt x="4217" y="4299"/>
                      <a:pt x="3903" y="4467"/>
                    </a:cubicBezTo>
                    <a:cubicBezTo>
                      <a:pt x="3620" y="4623"/>
                      <a:pt x="3307" y="4707"/>
                      <a:pt x="2993" y="4739"/>
                    </a:cubicBezTo>
                    <a:cubicBezTo>
                      <a:pt x="2773" y="4749"/>
                      <a:pt x="2564" y="4770"/>
                      <a:pt x="2354" y="4760"/>
                    </a:cubicBezTo>
                    <a:cubicBezTo>
                      <a:pt x="1758" y="4728"/>
                      <a:pt x="1214" y="4561"/>
                      <a:pt x="764" y="4174"/>
                    </a:cubicBezTo>
                    <a:cubicBezTo>
                      <a:pt x="377" y="3849"/>
                      <a:pt x="147" y="3431"/>
                      <a:pt x="53" y="2949"/>
                    </a:cubicBezTo>
                    <a:cubicBezTo>
                      <a:pt x="31" y="2845"/>
                      <a:pt x="21" y="2730"/>
                      <a:pt x="0" y="2625"/>
                    </a:cubicBezTo>
                    <a:cubicBezTo>
                      <a:pt x="0" y="2489"/>
                      <a:pt x="0" y="2353"/>
                      <a:pt x="0" y="2217"/>
                    </a:cubicBezTo>
                    <a:close/>
                    <a:moveTo>
                      <a:pt x="3296" y="1788"/>
                    </a:moveTo>
                    <a:lnTo>
                      <a:pt x="3296" y="1788"/>
                    </a:lnTo>
                    <a:cubicBezTo>
                      <a:pt x="3327" y="1401"/>
                      <a:pt x="2909" y="984"/>
                      <a:pt x="2480" y="973"/>
                    </a:cubicBezTo>
                    <a:cubicBezTo>
                      <a:pt x="1884" y="942"/>
                      <a:pt x="1580" y="1317"/>
                      <a:pt x="1528" y="1788"/>
                    </a:cubicBezTo>
                    <a:cubicBezTo>
                      <a:pt x="2114" y="1788"/>
                      <a:pt x="2710" y="1788"/>
                      <a:pt x="3296" y="1788"/>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2" name="Freeform 31">
                <a:extLst>
                  <a:ext uri="{FF2B5EF4-FFF2-40B4-BE49-F238E27FC236}">
                    <a16:creationId xmlns:a16="http://schemas.microsoft.com/office/drawing/2014/main" id="{023788DE-C539-264A-BE33-6059641C1C4C}"/>
                  </a:ext>
                </a:extLst>
              </p:cNvPr>
              <p:cNvSpPr>
                <a:spLocks noChangeArrowheads="1"/>
              </p:cNvSpPr>
              <p:nvPr/>
            </p:nvSpPr>
            <p:spPr bwMode="auto">
              <a:xfrm>
                <a:off x="3583885" y="1076927"/>
                <a:ext cx="307138" cy="1325230"/>
              </a:xfrm>
              <a:custGeom>
                <a:avLst/>
                <a:gdLst>
                  <a:gd name="T0" fmla="*/ 10 w 1581"/>
                  <a:gd name="T1" fmla="*/ 11 h 6832"/>
                  <a:gd name="T2" fmla="*/ 10 w 1581"/>
                  <a:gd name="T3" fmla="*/ 11 h 6832"/>
                  <a:gd name="T4" fmla="*/ 0 w 1581"/>
                  <a:gd name="T5" fmla="*/ 84 h 6832"/>
                  <a:gd name="T6" fmla="*/ 0 w 1581"/>
                  <a:gd name="T7" fmla="*/ 6758 h 6832"/>
                  <a:gd name="T8" fmla="*/ 73 w 1581"/>
                  <a:gd name="T9" fmla="*/ 6831 h 6832"/>
                  <a:gd name="T10" fmla="*/ 1496 w 1581"/>
                  <a:gd name="T11" fmla="*/ 6831 h 6832"/>
                  <a:gd name="T12" fmla="*/ 1580 w 1581"/>
                  <a:gd name="T13" fmla="*/ 6748 h 6832"/>
                  <a:gd name="T14" fmla="*/ 1580 w 1581"/>
                  <a:gd name="T15" fmla="*/ 5157 h 6832"/>
                  <a:gd name="T16" fmla="*/ 1580 w 1581"/>
                  <a:gd name="T17" fmla="*/ 115 h 6832"/>
                  <a:gd name="T18" fmla="*/ 1475 w 1581"/>
                  <a:gd name="T19" fmla="*/ 21 h 6832"/>
                  <a:gd name="T20" fmla="*/ 659 w 1581"/>
                  <a:gd name="T21" fmla="*/ 11 h 6832"/>
                  <a:gd name="T22" fmla="*/ 596 w 1581"/>
                  <a:gd name="T23" fmla="*/ 11 h 6832"/>
                  <a:gd name="T24" fmla="*/ 10 w 1581"/>
                  <a:gd name="T25" fmla="*/ 11 h 6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1" h="6832">
                    <a:moveTo>
                      <a:pt x="10" y="11"/>
                    </a:moveTo>
                    <a:lnTo>
                      <a:pt x="10" y="11"/>
                    </a:lnTo>
                    <a:cubicBezTo>
                      <a:pt x="0" y="32"/>
                      <a:pt x="0" y="53"/>
                      <a:pt x="0" y="84"/>
                    </a:cubicBezTo>
                    <a:cubicBezTo>
                      <a:pt x="0" y="2302"/>
                      <a:pt x="0" y="4530"/>
                      <a:pt x="0" y="6758"/>
                    </a:cubicBezTo>
                    <a:cubicBezTo>
                      <a:pt x="0" y="6831"/>
                      <a:pt x="0" y="6831"/>
                      <a:pt x="73" y="6831"/>
                    </a:cubicBezTo>
                    <a:cubicBezTo>
                      <a:pt x="544" y="6831"/>
                      <a:pt x="1026" y="6831"/>
                      <a:pt x="1496" y="6831"/>
                    </a:cubicBezTo>
                    <a:cubicBezTo>
                      <a:pt x="1580" y="6831"/>
                      <a:pt x="1580" y="6831"/>
                      <a:pt x="1580" y="6748"/>
                    </a:cubicBezTo>
                    <a:cubicBezTo>
                      <a:pt x="1580" y="6224"/>
                      <a:pt x="1580" y="5691"/>
                      <a:pt x="1580" y="5157"/>
                    </a:cubicBezTo>
                    <a:cubicBezTo>
                      <a:pt x="1580" y="3474"/>
                      <a:pt x="1580" y="1789"/>
                      <a:pt x="1580" y="115"/>
                    </a:cubicBezTo>
                    <a:cubicBezTo>
                      <a:pt x="1580" y="0"/>
                      <a:pt x="1580" y="21"/>
                      <a:pt x="1475" y="21"/>
                    </a:cubicBezTo>
                    <a:cubicBezTo>
                      <a:pt x="1203" y="11"/>
                      <a:pt x="931" y="21"/>
                      <a:pt x="659" y="11"/>
                    </a:cubicBezTo>
                    <a:cubicBezTo>
                      <a:pt x="638" y="11"/>
                      <a:pt x="617" y="11"/>
                      <a:pt x="596" y="11"/>
                    </a:cubicBezTo>
                    <a:cubicBezTo>
                      <a:pt x="398" y="11"/>
                      <a:pt x="209" y="11"/>
                      <a:pt x="10" y="1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3" name="Freeform 32">
                <a:extLst>
                  <a:ext uri="{FF2B5EF4-FFF2-40B4-BE49-F238E27FC236}">
                    <a16:creationId xmlns:a16="http://schemas.microsoft.com/office/drawing/2014/main" id="{7698049F-EECC-5843-AB81-67EEBED0D752}"/>
                  </a:ext>
                </a:extLst>
              </p:cNvPr>
              <p:cNvSpPr>
                <a:spLocks noChangeArrowheads="1"/>
              </p:cNvSpPr>
              <p:nvPr/>
            </p:nvSpPr>
            <p:spPr bwMode="auto">
              <a:xfrm>
                <a:off x="2440883" y="1444287"/>
                <a:ext cx="1011246" cy="927402"/>
              </a:xfrm>
              <a:custGeom>
                <a:avLst/>
                <a:gdLst>
                  <a:gd name="T0" fmla="*/ 2616 w 5211"/>
                  <a:gd name="T1" fmla="*/ 4781 h 4782"/>
                  <a:gd name="T2" fmla="*/ 2616 w 5211"/>
                  <a:gd name="T3" fmla="*/ 4781 h 4782"/>
                  <a:gd name="T4" fmla="*/ 1779 w 5211"/>
                  <a:gd name="T5" fmla="*/ 4634 h 4782"/>
                  <a:gd name="T6" fmla="*/ 220 w 5211"/>
                  <a:gd name="T7" fmla="*/ 2866 h 4782"/>
                  <a:gd name="T8" fmla="*/ 1444 w 5211"/>
                  <a:gd name="T9" fmla="*/ 314 h 4782"/>
                  <a:gd name="T10" fmla="*/ 2532 w 5211"/>
                  <a:gd name="T11" fmla="*/ 32 h 4782"/>
                  <a:gd name="T12" fmla="*/ 4310 w 5211"/>
                  <a:gd name="T13" fmla="*/ 628 h 4782"/>
                  <a:gd name="T14" fmla="*/ 5105 w 5211"/>
                  <a:gd name="T15" fmla="*/ 2029 h 4782"/>
                  <a:gd name="T16" fmla="*/ 4561 w 5211"/>
                  <a:gd name="T17" fmla="*/ 3933 h 4782"/>
                  <a:gd name="T18" fmla="*/ 3683 w 5211"/>
                  <a:gd name="T19" fmla="*/ 4571 h 4782"/>
                  <a:gd name="T20" fmla="*/ 2616 w 5211"/>
                  <a:gd name="T21" fmla="*/ 4781 h 4782"/>
                  <a:gd name="T22" fmla="*/ 3579 w 5211"/>
                  <a:gd name="T23" fmla="*/ 2406 h 4782"/>
                  <a:gd name="T24" fmla="*/ 3579 w 5211"/>
                  <a:gd name="T25" fmla="*/ 2406 h 4782"/>
                  <a:gd name="T26" fmla="*/ 3547 w 5211"/>
                  <a:gd name="T27" fmla="*/ 2102 h 4782"/>
                  <a:gd name="T28" fmla="*/ 3254 w 5211"/>
                  <a:gd name="T29" fmla="*/ 1548 h 4782"/>
                  <a:gd name="T30" fmla="*/ 2553 w 5211"/>
                  <a:gd name="T31" fmla="*/ 1338 h 4782"/>
                  <a:gd name="T32" fmla="*/ 1800 w 5211"/>
                  <a:gd name="T33" fmla="*/ 1924 h 4782"/>
                  <a:gd name="T34" fmla="*/ 1800 w 5211"/>
                  <a:gd name="T35" fmla="*/ 2856 h 4782"/>
                  <a:gd name="T36" fmla="*/ 2260 w 5211"/>
                  <a:gd name="T37" fmla="*/ 3379 h 4782"/>
                  <a:gd name="T38" fmla="*/ 2762 w 5211"/>
                  <a:gd name="T39" fmla="*/ 3452 h 4782"/>
                  <a:gd name="T40" fmla="*/ 3432 w 5211"/>
                  <a:gd name="T41" fmla="*/ 3023 h 4782"/>
                  <a:gd name="T42" fmla="*/ 3579 w 5211"/>
                  <a:gd name="T43" fmla="*/ 2406 h 4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11" h="4782">
                    <a:moveTo>
                      <a:pt x="2616" y="4781"/>
                    </a:moveTo>
                    <a:lnTo>
                      <a:pt x="2616" y="4781"/>
                    </a:lnTo>
                    <a:cubicBezTo>
                      <a:pt x="2355" y="4781"/>
                      <a:pt x="2062" y="4739"/>
                      <a:pt x="1779" y="4634"/>
                    </a:cubicBezTo>
                    <a:cubicBezTo>
                      <a:pt x="952" y="4320"/>
                      <a:pt x="408" y="3745"/>
                      <a:pt x="220" y="2866"/>
                    </a:cubicBezTo>
                    <a:cubicBezTo>
                      <a:pt x="0" y="1851"/>
                      <a:pt x="513" y="785"/>
                      <a:pt x="1444" y="314"/>
                    </a:cubicBezTo>
                    <a:cubicBezTo>
                      <a:pt x="1790" y="137"/>
                      <a:pt x="2145" y="42"/>
                      <a:pt x="2532" y="32"/>
                    </a:cubicBezTo>
                    <a:cubicBezTo>
                      <a:pt x="3202" y="0"/>
                      <a:pt x="3798" y="189"/>
                      <a:pt x="4310" y="628"/>
                    </a:cubicBezTo>
                    <a:cubicBezTo>
                      <a:pt x="4750" y="994"/>
                      <a:pt x="5022" y="1464"/>
                      <a:pt x="5105" y="2029"/>
                    </a:cubicBezTo>
                    <a:cubicBezTo>
                      <a:pt x="5210" y="2751"/>
                      <a:pt x="5032" y="3379"/>
                      <a:pt x="4561" y="3933"/>
                    </a:cubicBezTo>
                    <a:cubicBezTo>
                      <a:pt x="4321" y="4216"/>
                      <a:pt x="4017" y="4425"/>
                      <a:pt x="3683" y="4571"/>
                    </a:cubicBezTo>
                    <a:cubicBezTo>
                      <a:pt x="3348" y="4718"/>
                      <a:pt x="3003" y="4781"/>
                      <a:pt x="2616" y="4781"/>
                    </a:cubicBezTo>
                    <a:close/>
                    <a:moveTo>
                      <a:pt x="3579" y="2406"/>
                    </a:moveTo>
                    <a:lnTo>
                      <a:pt x="3579" y="2406"/>
                    </a:lnTo>
                    <a:cubicBezTo>
                      <a:pt x="3568" y="2301"/>
                      <a:pt x="3558" y="2207"/>
                      <a:pt x="3547" y="2102"/>
                    </a:cubicBezTo>
                    <a:cubicBezTo>
                      <a:pt x="3505" y="1893"/>
                      <a:pt x="3422" y="1694"/>
                      <a:pt x="3254" y="1548"/>
                    </a:cubicBezTo>
                    <a:cubicBezTo>
                      <a:pt x="3045" y="1370"/>
                      <a:pt x="2815" y="1318"/>
                      <a:pt x="2553" y="1338"/>
                    </a:cubicBezTo>
                    <a:cubicBezTo>
                      <a:pt x="2177" y="1380"/>
                      <a:pt x="1925" y="1579"/>
                      <a:pt x="1800" y="1924"/>
                    </a:cubicBezTo>
                    <a:cubicBezTo>
                      <a:pt x="1695" y="2228"/>
                      <a:pt x="1695" y="2542"/>
                      <a:pt x="1800" y="2856"/>
                    </a:cubicBezTo>
                    <a:cubicBezTo>
                      <a:pt x="1873" y="3096"/>
                      <a:pt x="2020" y="3285"/>
                      <a:pt x="2260" y="3379"/>
                    </a:cubicBezTo>
                    <a:cubicBezTo>
                      <a:pt x="2428" y="3452"/>
                      <a:pt x="2595" y="3473"/>
                      <a:pt x="2762" y="3452"/>
                    </a:cubicBezTo>
                    <a:cubicBezTo>
                      <a:pt x="3066" y="3420"/>
                      <a:pt x="3286" y="3285"/>
                      <a:pt x="3432" y="3023"/>
                    </a:cubicBezTo>
                    <a:cubicBezTo>
                      <a:pt x="3537" y="2824"/>
                      <a:pt x="3568" y="2615"/>
                      <a:pt x="3579" y="2406"/>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4" name="Freeform 33">
                <a:extLst>
                  <a:ext uri="{FF2B5EF4-FFF2-40B4-BE49-F238E27FC236}">
                    <a16:creationId xmlns:a16="http://schemas.microsoft.com/office/drawing/2014/main" id="{F1FCE316-FC89-AA4D-829B-A9A1E28EB9D3}"/>
                  </a:ext>
                </a:extLst>
              </p:cNvPr>
              <p:cNvSpPr>
                <a:spLocks noChangeArrowheads="1"/>
              </p:cNvSpPr>
              <p:nvPr/>
            </p:nvSpPr>
            <p:spPr bwMode="auto">
              <a:xfrm>
                <a:off x="4982689" y="1437681"/>
                <a:ext cx="944516" cy="931679"/>
              </a:xfrm>
              <a:custGeom>
                <a:avLst/>
                <a:gdLst>
                  <a:gd name="T0" fmla="*/ 3181 w 4867"/>
                  <a:gd name="T1" fmla="*/ 2709 h 4802"/>
                  <a:gd name="T2" fmla="*/ 3181 w 4867"/>
                  <a:gd name="T3" fmla="*/ 2709 h 4802"/>
                  <a:gd name="T4" fmla="*/ 1570 w 4867"/>
                  <a:gd name="T5" fmla="*/ 2709 h 4802"/>
                  <a:gd name="T6" fmla="*/ 1496 w 4867"/>
                  <a:gd name="T7" fmla="*/ 2782 h 4802"/>
                  <a:gd name="T8" fmla="*/ 1747 w 4867"/>
                  <a:gd name="T9" fmla="*/ 3483 h 4802"/>
                  <a:gd name="T10" fmla="*/ 2166 w 4867"/>
                  <a:gd name="T11" fmla="*/ 3734 h 4802"/>
                  <a:gd name="T12" fmla="*/ 2972 w 4867"/>
                  <a:gd name="T13" fmla="*/ 3692 h 4802"/>
                  <a:gd name="T14" fmla="*/ 3432 w 4867"/>
                  <a:gd name="T15" fmla="*/ 3295 h 4802"/>
                  <a:gd name="T16" fmla="*/ 3505 w 4867"/>
                  <a:gd name="T17" fmla="*/ 3263 h 4802"/>
                  <a:gd name="T18" fmla="*/ 4583 w 4867"/>
                  <a:gd name="T19" fmla="*/ 3703 h 4802"/>
                  <a:gd name="T20" fmla="*/ 4615 w 4867"/>
                  <a:gd name="T21" fmla="*/ 3786 h 4802"/>
                  <a:gd name="T22" fmla="*/ 3767 w 4867"/>
                  <a:gd name="T23" fmla="*/ 4571 h 4802"/>
                  <a:gd name="T24" fmla="*/ 2888 w 4867"/>
                  <a:gd name="T25" fmla="*/ 4780 h 4802"/>
                  <a:gd name="T26" fmla="*/ 1800 w 4867"/>
                  <a:gd name="T27" fmla="*/ 4707 h 4802"/>
                  <a:gd name="T28" fmla="*/ 241 w 4867"/>
                  <a:gd name="T29" fmla="*/ 3504 h 4802"/>
                  <a:gd name="T30" fmla="*/ 21 w 4867"/>
                  <a:gd name="T31" fmla="*/ 2573 h 4802"/>
                  <a:gd name="T32" fmla="*/ 178 w 4867"/>
                  <a:gd name="T33" fmla="*/ 1537 h 4802"/>
                  <a:gd name="T34" fmla="*/ 1883 w 4867"/>
                  <a:gd name="T35" fmla="*/ 105 h 4802"/>
                  <a:gd name="T36" fmla="*/ 3275 w 4867"/>
                  <a:gd name="T37" fmla="*/ 147 h 4802"/>
                  <a:gd name="T38" fmla="*/ 4698 w 4867"/>
                  <a:gd name="T39" fmla="*/ 1537 h 4802"/>
                  <a:gd name="T40" fmla="*/ 4866 w 4867"/>
                  <a:gd name="T41" fmla="*/ 2447 h 4802"/>
                  <a:gd name="T42" fmla="*/ 4866 w 4867"/>
                  <a:gd name="T43" fmla="*/ 2646 h 4802"/>
                  <a:gd name="T44" fmla="*/ 4803 w 4867"/>
                  <a:gd name="T45" fmla="*/ 2709 h 4802"/>
                  <a:gd name="T46" fmla="*/ 3631 w 4867"/>
                  <a:gd name="T47" fmla="*/ 2709 h 4802"/>
                  <a:gd name="T48" fmla="*/ 3181 w 4867"/>
                  <a:gd name="T49" fmla="*/ 2709 h 4802"/>
                  <a:gd name="T50" fmla="*/ 1528 w 4867"/>
                  <a:gd name="T51" fmla="*/ 1819 h 4802"/>
                  <a:gd name="T52" fmla="*/ 1528 w 4867"/>
                  <a:gd name="T53" fmla="*/ 1819 h 4802"/>
                  <a:gd name="T54" fmla="*/ 1590 w 4867"/>
                  <a:gd name="T55" fmla="*/ 1819 h 4802"/>
                  <a:gd name="T56" fmla="*/ 2396 w 4867"/>
                  <a:gd name="T57" fmla="*/ 1819 h 4802"/>
                  <a:gd name="T58" fmla="*/ 3265 w 4867"/>
                  <a:gd name="T59" fmla="*/ 1819 h 4802"/>
                  <a:gd name="T60" fmla="*/ 3317 w 4867"/>
                  <a:gd name="T61" fmla="*/ 1767 h 4802"/>
                  <a:gd name="T62" fmla="*/ 3212 w 4867"/>
                  <a:gd name="T63" fmla="*/ 1453 h 4802"/>
                  <a:gd name="T64" fmla="*/ 2020 w 4867"/>
                  <a:gd name="T65" fmla="*/ 1078 h 4802"/>
                  <a:gd name="T66" fmla="*/ 1570 w 4867"/>
                  <a:gd name="T67" fmla="*/ 1652 h 4802"/>
                  <a:gd name="T68" fmla="*/ 1528 w 4867"/>
                  <a:gd name="T69" fmla="*/ 1819 h 4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867" h="4802">
                    <a:moveTo>
                      <a:pt x="3181" y="2709"/>
                    </a:moveTo>
                    <a:lnTo>
                      <a:pt x="3181" y="2709"/>
                    </a:lnTo>
                    <a:cubicBezTo>
                      <a:pt x="2647" y="2709"/>
                      <a:pt x="2103" y="2709"/>
                      <a:pt x="1570" y="2709"/>
                    </a:cubicBezTo>
                    <a:cubicBezTo>
                      <a:pt x="1496" y="2709"/>
                      <a:pt x="1496" y="2709"/>
                      <a:pt x="1496" y="2782"/>
                    </a:cubicBezTo>
                    <a:cubicBezTo>
                      <a:pt x="1507" y="3043"/>
                      <a:pt x="1570" y="3284"/>
                      <a:pt x="1747" y="3483"/>
                    </a:cubicBezTo>
                    <a:cubicBezTo>
                      <a:pt x="1863" y="3619"/>
                      <a:pt x="1999" y="3692"/>
                      <a:pt x="2166" y="3734"/>
                    </a:cubicBezTo>
                    <a:cubicBezTo>
                      <a:pt x="2438" y="3807"/>
                      <a:pt x="2700" y="3786"/>
                      <a:pt x="2972" y="3692"/>
                    </a:cubicBezTo>
                    <a:cubicBezTo>
                      <a:pt x="3170" y="3619"/>
                      <a:pt x="3328" y="3483"/>
                      <a:pt x="3432" y="3295"/>
                    </a:cubicBezTo>
                    <a:cubicBezTo>
                      <a:pt x="3453" y="3253"/>
                      <a:pt x="3474" y="3242"/>
                      <a:pt x="3505" y="3263"/>
                    </a:cubicBezTo>
                    <a:cubicBezTo>
                      <a:pt x="3872" y="3410"/>
                      <a:pt x="4227" y="3556"/>
                      <a:pt x="4583" y="3703"/>
                    </a:cubicBezTo>
                    <a:cubicBezTo>
                      <a:pt x="4646" y="3723"/>
                      <a:pt x="4646" y="3723"/>
                      <a:pt x="4615" y="3786"/>
                    </a:cubicBezTo>
                    <a:cubicBezTo>
                      <a:pt x="4436" y="4152"/>
                      <a:pt x="4143" y="4403"/>
                      <a:pt x="3767" y="4571"/>
                    </a:cubicBezTo>
                    <a:cubicBezTo>
                      <a:pt x="3495" y="4696"/>
                      <a:pt x="3192" y="4759"/>
                      <a:pt x="2888" y="4780"/>
                    </a:cubicBezTo>
                    <a:cubicBezTo>
                      <a:pt x="2522" y="4801"/>
                      <a:pt x="2156" y="4791"/>
                      <a:pt x="1800" y="4707"/>
                    </a:cubicBezTo>
                    <a:cubicBezTo>
                      <a:pt x="1109" y="4529"/>
                      <a:pt x="565" y="4163"/>
                      <a:pt x="241" y="3504"/>
                    </a:cubicBezTo>
                    <a:cubicBezTo>
                      <a:pt x="105" y="3211"/>
                      <a:pt x="32" y="2897"/>
                      <a:pt x="21" y="2573"/>
                    </a:cubicBezTo>
                    <a:cubicBezTo>
                      <a:pt x="0" y="2217"/>
                      <a:pt x="53" y="1872"/>
                      <a:pt x="178" y="1537"/>
                    </a:cubicBezTo>
                    <a:cubicBezTo>
                      <a:pt x="492" y="764"/>
                      <a:pt x="1067" y="293"/>
                      <a:pt x="1883" y="105"/>
                    </a:cubicBezTo>
                    <a:cubicBezTo>
                      <a:pt x="2344" y="0"/>
                      <a:pt x="2815" y="10"/>
                      <a:pt x="3275" y="147"/>
                    </a:cubicBezTo>
                    <a:cubicBezTo>
                      <a:pt x="3987" y="366"/>
                      <a:pt x="4447" y="847"/>
                      <a:pt x="4698" y="1537"/>
                    </a:cubicBezTo>
                    <a:cubicBezTo>
                      <a:pt x="4803" y="1830"/>
                      <a:pt x="4855" y="2133"/>
                      <a:pt x="4866" y="2447"/>
                    </a:cubicBezTo>
                    <a:cubicBezTo>
                      <a:pt x="4866" y="2510"/>
                      <a:pt x="4866" y="2573"/>
                      <a:pt x="4866" y="2646"/>
                    </a:cubicBezTo>
                    <a:cubicBezTo>
                      <a:pt x="4866" y="2709"/>
                      <a:pt x="4866" y="2709"/>
                      <a:pt x="4803" y="2709"/>
                    </a:cubicBezTo>
                    <a:cubicBezTo>
                      <a:pt x="4405" y="2709"/>
                      <a:pt x="4018" y="2709"/>
                      <a:pt x="3631" y="2709"/>
                    </a:cubicBezTo>
                    <a:cubicBezTo>
                      <a:pt x="3474" y="2709"/>
                      <a:pt x="3328" y="2709"/>
                      <a:pt x="3181" y="2709"/>
                    </a:cubicBezTo>
                    <a:close/>
                    <a:moveTo>
                      <a:pt x="1528" y="1819"/>
                    </a:moveTo>
                    <a:lnTo>
                      <a:pt x="1528" y="1819"/>
                    </a:lnTo>
                    <a:cubicBezTo>
                      <a:pt x="1559" y="1819"/>
                      <a:pt x="1580" y="1819"/>
                      <a:pt x="1590" y="1819"/>
                    </a:cubicBezTo>
                    <a:cubicBezTo>
                      <a:pt x="1863" y="1819"/>
                      <a:pt x="2124" y="1819"/>
                      <a:pt x="2396" y="1819"/>
                    </a:cubicBezTo>
                    <a:cubicBezTo>
                      <a:pt x="2689" y="1819"/>
                      <a:pt x="2972" y="1819"/>
                      <a:pt x="3265" y="1819"/>
                    </a:cubicBezTo>
                    <a:cubicBezTo>
                      <a:pt x="3306" y="1819"/>
                      <a:pt x="3328" y="1809"/>
                      <a:pt x="3317" y="1767"/>
                    </a:cubicBezTo>
                    <a:cubicBezTo>
                      <a:pt x="3275" y="1662"/>
                      <a:pt x="3265" y="1547"/>
                      <a:pt x="3212" y="1453"/>
                    </a:cubicBezTo>
                    <a:cubicBezTo>
                      <a:pt x="2961" y="973"/>
                      <a:pt x="2407" y="910"/>
                      <a:pt x="2020" y="1078"/>
                    </a:cubicBezTo>
                    <a:cubicBezTo>
                      <a:pt x="1769" y="1193"/>
                      <a:pt x="1643" y="1401"/>
                      <a:pt x="1570" y="1652"/>
                    </a:cubicBezTo>
                    <a:cubicBezTo>
                      <a:pt x="1559" y="1704"/>
                      <a:pt x="1549" y="1756"/>
                      <a:pt x="1528" y="1819"/>
                    </a:cubicBezTo>
                    <a:close/>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sp>
            <p:nvSpPr>
              <p:cNvPr id="35" name="Freeform 34">
                <a:extLst>
                  <a:ext uri="{FF2B5EF4-FFF2-40B4-BE49-F238E27FC236}">
                    <a16:creationId xmlns:a16="http://schemas.microsoft.com/office/drawing/2014/main" id="{8B938248-F790-BA49-9CA1-E79C3EB64F75}"/>
                  </a:ext>
                </a:extLst>
              </p:cNvPr>
              <p:cNvSpPr>
                <a:spLocks noChangeArrowheads="1"/>
              </p:cNvSpPr>
              <p:nvPr/>
            </p:nvSpPr>
            <p:spPr bwMode="auto">
              <a:xfrm>
                <a:off x="1446748" y="1539062"/>
                <a:ext cx="1017236" cy="862383"/>
              </a:xfrm>
              <a:custGeom>
                <a:avLst/>
                <a:gdLst>
                  <a:gd name="T0" fmla="*/ 21 w 5243"/>
                  <a:gd name="T1" fmla="*/ 52 h 4446"/>
                  <a:gd name="T2" fmla="*/ 21 w 5243"/>
                  <a:gd name="T3" fmla="*/ 52 h 4446"/>
                  <a:gd name="T4" fmla="*/ 1978 w 5243"/>
                  <a:gd name="T5" fmla="*/ 4393 h 4446"/>
                  <a:gd name="T6" fmla="*/ 2062 w 5243"/>
                  <a:gd name="T7" fmla="*/ 4445 h 4446"/>
                  <a:gd name="T8" fmla="*/ 3171 w 5243"/>
                  <a:gd name="T9" fmla="*/ 4445 h 4446"/>
                  <a:gd name="T10" fmla="*/ 3255 w 5243"/>
                  <a:gd name="T11" fmla="*/ 4393 h 4446"/>
                  <a:gd name="T12" fmla="*/ 4259 w 5243"/>
                  <a:gd name="T13" fmla="*/ 2185 h 4446"/>
                  <a:gd name="T14" fmla="*/ 5201 w 5243"/>
                  <a:gd name="T15" fmla="*/ 94 h 4446"/>
                  <a:gd name="T16" fmla="*/ 5242 w 5243"/>
                  <a:gd name="T17" fmla="*/ 0 h 4446"/>
                  <a:gd name="T18" fmla="*/ 5180 w 5243"/>
                  <a:gd name="T19" fmla="*/ 0 h 4446"/>
                  <a:gd name="T20" fmla="*/ 3673 w 5243"/>
                  <a:gd name="T21" fmla="*/ 0 h 4446"/>
                  <a:gd name="T22" fmla="*/ 3589 w 5243"/>
                  <a:gd name="T23" fmla="*/ 63 h 4446"/>
                  <a:gd name="T24" fmla="*/ 2888 w 5243"/>
                  <a:gd name="T25" fmla="*/ 1871 h 4446"/>
                  <a:gd name="T26" fmla="*/ 2658 w 5243"/>
                  <a:gd name="T27" fmla="*/ 2551 h 4446"/>
                  <a:gd name="T28" fmla="*/ 2648 w 5243"/>
                  <a:gd name="T29" fmla="*/ 2583 h 4446"/>
                  <a:gd name="T30" fmla="*/ 2501 w 5243"/>
                  <a:gd name="T31" fmla="*/ 2133 h 4446"/>
                  <a:gd name="T32" fmla="*/ 1706 w 5243"/>
                  <a:gd name="T33" fmla="*/ 63 h 4446"/>
                  <a:gd name="T34" fmla="*/ 1612 w 5243"/>
                  <a:gd name="T35" fmla="*/ 0 h 4446"/>
                  <a:gd name="T36" fmla="*/ 74 w 5243"/>
                  <a:gd name="T37" fmla="*/ 0 h 4446"/>
                  <a:gd name="T38" fmla="*/ 0 w 5243"/>
                  <a:gd name="T39" fmla="*/ 0 h 4446"/>
                  <a:gd name="T40" fmla="*/ 21 w 5243"/>
                  <a:gd name="T41" fmla="*/ 52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43" h="4446">
                    <a:moveTo>
                      <a:pt x="21" y="52"/>
                    </a:moveTo>
                    <a:lnTo>
                      <a:pt x="21" y="52"/>
                    </a:lnTo>
                    <a:cubicBezTo>
                      <a:pt x="670" y="1505"/>
                      <a:pt x="1329" y="2949"/>
                      <a:pt x="1978" y="4393"/>
                    </a:cubicBezTo>
                    <a:cubicBezTo>
                      <a:pt x="1999" y="4435"/>
                      <a:pt x="2020" y="4445"/>
                      <a:pt x="2062" y="4445"/>
                    </a:cubicBezTo>
                    <a:cubicBezTo>
                      <a:pt x="2428" y="4445"/>
                      <a:pt x="2805" y="4445"/>
                      <a:pt x="3171" y="4445"/>
                    </a:cubicBezTo>
                    <a:cubicBezTo>
                      <a:pt x="3213" y="4445"/>
                      <a:pt x="3233" y="4435"/>
                      <a:pt x="3255" y="4393"/>
                    </a:cubicBezTo>
                    <a:cubicBezTo>
                      <a:pt x="3589" y="3661"/>
                      <a:pt x="3924" y="2928"/>
                      <a:pt x="4259" y="2185"/>
                    </a:cubicBezTo>
                    <a:cubicBezTo>
                      <a:pt x="4573" y="1495"/>
                      <a:pt x="4887" y="795"/>
                      <a:pt x="5201" y="94"/>
                    </a:cubicBezTo>
                    <a:cubicBezTo>
                      <a:pt x="5222" y="63"/>
                      <a:pt x="5232" y="41"/>
                      <a:pt x="5242" y="0"/>
                    </a:cubicBezTo>
                    <a:cubicBezTo>
                      <a:pt x="5211" y="0"/>
                      <a:pt x="5190" y="0"/>
                      <a:pt x="5180" y="0"/>
                    </a:cubicBezTo>
                    <a:cubicBezTo>
                      <a:pt x="4678" y="0"/>
                      <a:pt x="4175" y="0"/>
                      <a:pt x="3673" y="0"/>
                    </a:cubicBezTo>
                    <a:cubicBezTo>
                      <a:pt x="3631" y="0"/>
                      <a:pt x="3600" y="10"/>
                      <a:pt x="3589" y="63"/>
                    </a:cubicBezTo>
                    <a:cubicBezTo>
                      <a:pt x="3359" y="659"/>
                      <a:pt x="3118" y="1265"/>
                      <a:pt x="2888" y="1871"/>
                    </a:cubicBezTo>
                    <a:cubicBezTo>
                      <a:pt x="2805" y="2091"/>
                      <a:pt x="2700" y="2311"/>
                      <a:pt x="2658" y="2551"/>
                    </a:cubicBezTo>
                    <a:cubicBezTo>
                      <a:pt x="2648" y="2562"/>
                      <a:pt x="2648" y="2572"/>
                      <a:pt x="2648" y="2583"/>
                    </a:cubicBezTo>
                    <a:cubicBezTo>
                      <a:pt x="2595" y="2437"/>
                      <a:pt x="2553" y="2280"/>
                      <a:pt x="2501" y="2133"/>
                    </a:cubicBezTo>
                    <a:cubicBezTo>
                      <a:pt x="2239" y="1443"/>
                      <a:pt x="1968" y="753"/>
                      <a:pt x="1706" y="63"/>
                    </a:cubicBezTo>
                    <a:cubicBezTo>
                      <a:pt x="1685" y="10"/>
                      <a:pt x="1664" y="0"/>
                      <a:pt x="1612" y="0"/>
                    </a:cubicBezTo>
                    <a:cubicBezTo>
                      <a:pt x="1099" y="0"/>
                      <a:pt x="586" y="0"/>
                      <a:pt x="74" y="0"/>
                    </a:cubicBezTo>
                    <a:cubicBezTo>
                      <a:pt x="53" y="0"/>
                      <a:pt x="32" y="0"/>
                      <a:pt x="0" y="0"/>
                    </a:cubicBezTo>
                    <a:cubicBezTo>
                      <a:pt x="11" y="31"/>
                      <a:pt x="11" y="41"/>
                      <a:pt x="21" y="52"/>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36" name="Freeform 35">
                <a:extLst>
                  <a:ext uri="{FF2B5EF4-FFF2-40B4-BE49-F238E27FC236}">
                    <a16:creationId xmlns:a16="http://schemas.microsoft.com/office/drawing/2014/main" id="{EA334393-557D-4142-8205-0026359E3D4A}"/>
                  </a:ext>
                </a:extLst>
              </p:cNvPr>
              <p:cNvSpPr>
                <a:spLocks noChangeArrowheads="1"/>
              </p:cNvSpPr>
              <p:nvPr/>
            </p:nvSpPr>
            <p:spPr bwMode="auto">
              <a:xfrm>
                <a:off x="3956899" y="1539774"/>
                <a:ext cx="1017235" cy="862383"/>
              </a:xfrm>
              <a:custGeom>
                <a:avLst/>
                <a:gdLst>
                  <a:gd name="T0" fmla="*/ 5180 w 5243"/>
                  <a:gd name="T1" fmla="*/ 0 h 4446"/>
                  <a:gd name="T2" fmla="*/ 5180 w 5243"/>
                  <a:gd name="T3" fmla="*/ 0 h 4446"/>
                  <a:gd name="T4" fmla="*/ 3673 w 5243"/>
                  <a:gd name="T5" fmla="*/ 0 h 4446"/>
                  <a:gd name="T6" fmla="*/ 3579 w 5243"/>
                  <a:gd name="T7" fmla="*/ 63 h 4446"/>
                  <a:gd name="T8" fmla="*/ 3139 w 5243"/>
                  <a:gd name="T9" fmla="*/ 1233 h 4446"/>
                  <a:gd name="T10" fmla="*/ 2637 w 5243"/>
                  <a:gd name="T11" fmla="*/ 2604 h 4446"/>
                  <a:gd name="T12" fmla="*/ 2627 w 5243"/>
                  <a:gd name="T13" fmla="*/ 2572 h 4446"/>
                  <a:gd name="T14" fmla="*/ 2533 w 5243"/>
                  <a:gd name="T15" fmla="*/ 2217 h 4446"/>
                  <a:gd name="T16" fmla="*/ 1695 w 5243"/>
                  <a:gd name="T17" fmla="*/ 52 h 4446"/>
                  <a:gd name="T18" fmla="*/ 1622 w 5243"/>
                  <a:gd name="T19" fmla="*/ 0 h 4446"/>
                  <a:gd name="T20" fmla="*/ 63 w 5243"/>
                  <a:gd name="T21" fmla="*/ 0 h 4446"/>
                  <a:gd name="T22" fmla="*/ 0 w 5243"/>
                  <a:gd name="T23" fmla="*/ 10 h 4446"/>
                  <a:gd name="T24" fmla="*/ 21 w 5243"/>
                  <a:gd name="T25" fmla="*/ 52 h 4446"/>
                  <a:gd name="T26" fmla="*/ 188 w 5243"/>
                  <a:gd name="T27" fmla="*/ 429 h 4446"/>
                  <a:gd name="T28" fmla="*/ 1978 w 5243"/>
                  <a:gd name="T29" fmla="*/ 4393 h 4446"/>
                  <a:gd name="T30" fmla="*/ 2061 w 5243"/>
                  <a:gd name="T31" fmla="*/ 4445 h 4446"/>
                  <a:gd name="T32" fmla="*/ 3129 w 5243"/>
                  <a:gd name="T33" fmla="*/ 4445 h 4446"/>
                  <a:gd name="T34" fmla="*/ 3265 w 5243"/>
                  <a:gd name="T35" fmla="*/ 4362 h 4446"/>
                  <a:gd name="T36" fmla="*/ 3997 w 5243"/>
                  <a:gd name="T37" fmla="*/ 2729 h 4446"/>
                  <a:gd name="T38" fmla="*/ 5138 w 5243"/>
                  <a:gd name="T39" fmla="*/ 240 h 4446"/>
                  <a:gd name="T40" fmla="*/ 5242 w 5243"/>
                  <a:gd name="T41" fmla="*/ 10 h 4446"/>
                  <a:gd name="T42" fmla="*/ 5180 w 5243"/>
                  <a:gd name="T43" fmla="*/ 0 h 4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43" h="4446">
                    <a:moveTo>
                      <a:pt x="5180" y="0"/>
                    </a:moveTo>
                    <a:lnTo>
                      <a:pt x="5180" y="0"/>
                    </a:lnTo>
                    <a:cubicBezTo>
                      <a:pt x="4677" y="0"/>
                      <a:pt x="4175" y="0"/>
                      <a:pt x="3673" y="0"/>
                    </a:cubicBezTo>
                    <a:cubicBezTo>
                      <a:pt x="3621" y="0"/>
                      <a:pt x="3600" y="21"/>
                      <a:pt x="3579" y="63"/>
                    </a:cubicBezTo>
                    <a:cubicBezTo>
                      <a:pt x="3432" y="450"/>
                      <a:pt x="3275" y="837"/>
                      <a:pt x="3139" y="1233"/>
                    </a:cubicBezTo>
                    <a:cubicBezTo>
                      <a:pt x="2961" y="1683"/>
                      <a:pt x="2763" y="2133"/>
                      <a:pt x="2637" y="2604"/>
                    </a:cubicBezTo>
                    <a:cubicBezTo>
                      <a:pt x="2637" y="2593"/>
                      <a:pt x="2627" y="2583"/>
                      <a:pt x="2627" y="2572"/>
                    </a:cubicBezTo>
                    <a:cubicBezTo>
                      <a:pt x="2595" y="2457"/>
                      <a:pt x="2574" y="2332"/>
                      <a:pt x="2533" y="2217"/>
                    </a:cubicBezTo>
                    <a:cubicBezTo>
                      <a:pt x="2250" y="1495"/>
                      <a:pt x="1978" y="774"/>
                      <a:pt x="1695" y="52"/>
                    </a:cubicBezTo>
                    <a:cubicBezTo>
                      <a:pt x="1685" y="10"/>
                      <a:pt x="1654" y="0"/>
                      <a:pt x="1622" y="0"/>
                    </a:cubicBezTo>
                    <a:cubicBezTo>
                      <a:pt x="1099" y="0"/>
                      <a:pt x="576" y="0"/>
                      <a:pt x="63" y="0"/>
                    </a:cubicBezTo>
                    <a:cubicBezTo>
                      <a:pt x="42" y="0"/>
                      <a:pt x="21" y="10"/>
                      <a:pt x="0" y="10"/>
                    </a:cubicBezTo>
                    <a:cubicBezTo>
                      <a:pt x="11" y="31"/>
                      <a:pt x="11" y="41"/>
                      <a:pt x="21" y="52"/>
                    </a:cubicBezTo>
                    <a:cubicBezTo>
                      <a:pt x="74" y="178"/>
                      <a:pt x="136" y="303"/>
                      <a:pt x="188" y="429"/>
                    </a:cubicBezTo>
                    <a:cubicBezTo>
                      <a:pt x="785" y="1746"/>
                      <a:pt x="1381" y="3075"/>
                      <a:pt x="1978" y="4393"/>
                    </a:cubicBezTo>
                    <a:cubicBezTo>
                      <a:pt x="1988" y="4435"/>
                      <a:pt x="2020" y="4445"/>
                      <a:pt x="2061" y="4445"/>
                    </a:cubicBezTo>
                    <a:cubicBezTo>
                      <a:pt x="2417" y="4445"/>
                      <a:pt x="2773" y="4445"/>
                      <a:pt x="3129" y="4445"/>
                    </a:cubicBezTo>
                    <a:cubicBezTo>
                      <a:pt x="3202" y="4445"/>
                      <a:pt x="3233" y="4424"/>
                      <a:pt x="3265" y="4362"/>
                    </a:cubicBezTo>
                    <a:cubicBezTo>
                      <a:pt x="3505" y="3818"/>
                      <a:pt x="3757" y="3274"/>
                      <a:pt x="3997" y="2729"/>
                    </a:cubicBezTo>
                    <a:cubicBezTo>
                      <a:pt x="4384" y="1903"/>
                      <a:pt x="4761" y="1067"/>
                      <a:pt x="5138" y="240"/>
                    </a:cubicBezTo>
                    <a:cubicBezTo>
                      <a:pt x="5169" y="167"/>
                      <a:pt x="5200" y="94"/>
                      <a:pt x="5242" y="10"/>
                    </a:cubicBezTo>
                    <a:cubicBezTo>
                      <a:pt x="5211" y="10"/>
                      <a:pt x="5200" y="0"/>
                      <a:pt x="5180" y="0"/>
                    </a:cubicBezTo>
                  </a:path>
                </a:pathLst>
              </a:custGeom>
              <a:gradFill>
                <a:gsLst>
                  <a:gs pos="63000">
                    <a:schemeClr val="bg1">
                      <a:alpha val="0"/>
                    </a:schemeClr>
                  </a:gs>
                  <a:gs pos="100000">
                    <a:schemeClr val="bg1">
                      <a:alpha val="10000"/>
                    </a:schemeClr>
                  </a:gs>
                </a:gsLst>
                <a:lin ang="5400000" scaled="0"/>
              </a:gra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p>
            </p:txBody>
          </p:sp>
        </p:grpSp>
      </p:gr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2228400"/>
            <a:ext cx="9346746" cy="332399"/>
          </a:xfrm>
        </p:spPr>
        <p:txBody>
          <a:bodyPr wrap="square">
            <a:spAutoFit/>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dirty="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274399"/>
            <a:ext cx="9346746" cy="723600"/>
          </a:xfrm>
        </p:spPr>
        <p:txBody>
          <a:bodyPr wrap="square" tIns="0" bIns="0">
            <a:spAutoFit/>
          </a:bodyPr>
          <a:lstStyle>
            <a:lvl1pPr>
              <a:defRPr sz="5200">
                <a:gradFill>
                  <a:gsLst>
                    <a:gs pos="50000">
                      <a:schemeClr val="accent5"/>
                    </a:gs>
                    <a:gs pos="0">
                      <a:schemeClr val="accent6"/>
                    </a:gs>
                    <a:gs pos="100000">
                      <a:schemeClr val="accent2"/>
                    </a:gs>
                  </a:gsLst>
                  <a:lin ang="0" scaled="0"/>
                </a:gradFill>
              </a:defRPr>
            </a:lvl1pPr>
          </a:lstStyle>
          <a:p>
            <a:r>
              <a:rPr lang="en-AU" noProof="0" dirty="0"/>
              <a:t>Click to edit Master title style</a:t>
            </a:r>
          </a:p>
        </p:txBody>
      </p:sp>
      <p:sp>
        <p:nvSpPr>
          <p:cNvPr id="47" name="Picture Placeholder 26">
            <a:extLst>
              <a:ext uri="{FF2B5EF4-FFF2-40B4-BE49-F238E27FC236}">
                <a16:creationId xmlns:a16="http://schemas.microsoft.com/office/drawing/2014/main" id="{2E909EF1-47DE-0241-BF2F-64C196B3B570}"/>
              </a:ext>
            </a:extLst>
          </p:cNvPr>
          <p:cNvSpPr>
            <a:spLocks noGrp="1"/>
          </p:cNvSpPr>
          <p:nvPr>
            <p:ph type="pic" sz="quarter" idx="11" hasCustomPrompt="1"/>
          </p:nvPr>
        </p:nvSpPr>
        <p:spPr>
          <a:xfrm>
            <a:off x="10775088" y="714125"/>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8" name="Picture Placeholder 26">
            <a:extLst>
              <a:ext uri="{FF2B5EF4-FFF2-40B4-BE49-F238E27FC236}">
                <a16:creationId xmlns:a16="http://schemas.microsoft.com/office/drawing/2014/main" id="{ED9585EB-56DB-0C44-AE73-7DA905A85B32}"/>
              </a:ext>
            </a:extLst>
          </p:cNvPr>
          <p:cNvSpPr>
            <a:spLocks noGrp="1"/>
          </p:cNvSpPr>
          <p:nvPr>
            <p:ph type="pic" sz="quarter" idx="12" hasCustomPrompt="1"/>
          </p:nvPr>
        </p:nvSpPr>
        <p:spPr>
          <a:xfrm>
            <a:off x="10775088" y="1636689"/>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49" name="Picture Placeholder 26">
            <a:extLst>
              <a:ext uri="{FF2B5EF4-FFF2-40B4-BE49-F238E27FC236}">
                <a16:creationId xmlns:a16="http://schemas.microsoft.com/office/drawing/2014/main" id="{317114CE-807B-314D-9D04-9CF4833B357F}"/>
              </a:ext>
            </a:extLst>
          </p:cNvPr>
          <p:cNvSpPr>
            <a:spLocks noGrp="1"/>
          </p:cNvSpPr>
          <p:nvPr>
            <p:ph type="pic" sz="quarter" idx="13" hasCustomPrompt="1"/>
          </p:nvPr>
        </p:nvSpPr>
        <p:spPr>
          <a:xfrm>
            <a:off x="10775088" y="2559253"/>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0" name="Picture Placeholder 26">
            <a:extLst>
              <a:ext uri="{FF2B5EF4-FFF2-40B4-BE49-F238E27FC236}">
                <a16:creationId xmlns:a16="http://schemas.microsoft.com/office/drawing/2014/main" id="{1BC5ADB1-C20F-2949-B86D-9B9384A89D0E}"/>
              </a:ext>
            </a:extLst>
          </p:cNvPr>
          <p:cNvSpPr>
            <a:spLocks noGrp="1"/>
          </p:cNvSpPr>
          <p:nvPr>
            <p:ph type="pic" sz="quarter" idx="14" hasCustomPrompt="1"/>
          </p:nvPr>
        </p:nvSpPr>
        <p:spPr>
          <a:xfrm>
            <a:off x="10775088" y="3481817"/>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1" name="Picture Placeholder 26">
            <a:extLst>
              <a:ext uri="{FF2B5EF4-FFF2-40B4-BE49-F238E27FC236}">
                <a16:creationId xmlns:a16="http://schemas.microsoft.com/office/drawing/2014/main" id="{5AF09F8B-1837-5B40-8DB9-9D97254017CF}"/>
              </a:ext>
            </a:extLst>
          </p:cNvPr>
          <p:cNvSpPr>
            <a:spLocks noGrp="1"/>
          </p:cNvSpPr>
          <p:nvPr>
            <p:ph type="pic" sz="quarter" idx="15" hasCustomPrompt="1"/>
          </p:nvPr>
        </p:nvSpPr>
        <p:spPr>
          <a:xfrm>
            <a:off x="10775088" y="4404381"/>
            <a:ext cx="720000" cy="720000"/>
          </a:xfrm>
        </p:spPr>
        <p:txBody>
          <a:bodyPr tIns="72000" anchor="t" anchorCtr="1">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00" b="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ICON</a:t>
            </a:r>
            <a:endParaRPr lang="en-AU" dirty="0"/>
          </a:p>
        </p:txBody>
      </p:sp>
      <p:sp>
        <p:nvSpPr>
          <p:cNvPr id="56" name="Rectangle 55">
            <a:extLst>
              <a:ext uri="{FF2B5EF4-FFF2-40B4-BE49-F238E27FC236}">
                <a16:creationId xmlns:a16="http://schemas.microsoft.com/office/drawing/2014/main" id="{E3A6DC9D-EE03-F34F-9195-F1DD9EEA9BAC}"/>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3C47D892-591D-435B-97C5-320801206CC6}"/>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6" name="Picture 5" descr="A close up of a sign&#10;&#10;Description automatically generated">
            <a:extLst>
              <a:ext uri="{FF2B5EF4-FFF2-40B4-BE49-F238E27FC236}">
                <a16:creationId xmlns:a16="http://schemas.microsoft.com/office/drawing/2014/main" id="{6A166152-5E15-4888-9C31-130B52FBE7D8}"/>
              </a:ext>
            </a:extLst>
          </p:cNvPr>
          <p:cNvPicPr>
            <a:picLocks noChangeAspect="1"/>
          </p:cNvPicPr>
          <p:nvPr userDrawn="1"/>
        </p:nvPicPr>
        <p:blipFill>
          <a:blip r:embed="rId3"/>
          <a:stretch>
            <a:fillRect/>
          </a:stretch>
        </p:blipFill>
        <p:spPr>
          <a:xfrm>
            <a:off x="9670767" y="5889236"/>
            <a:ext cx="1824321" cy="536565"/>
          </a:xfrm>
          <a:prstGeom prst="rect">
            <a:avLst/>
          </a:prstGeom>
        </p:spPr>
      </p:pic>
    </p:spTree>
    <p:extLst>
      <p:ext uri="{BB962C8B-B14F-4D97-AF65-F5344CB8AC3E}">
        <p14:creationId xmlns:p14="http://schemas.microsoft.com/office/powerpoint/2010/main" val="1742558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212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2F81ED7-E57B-4742-8A0E-013C4E069BD4}"/>
              </a:ext>
            </a:extLst>
          </p:cNvPr>
          <p:cNvSpPr/>
          <p:nvPr userDrawn="1"/>
        </p:nvSpPr>
        <p:spPr>
          <a:xfrm>
            <a:off x="-1200" y="1"/>
            <a:ext cx="12193200"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p:ph type="body" idx="1"/>
          </p:nvPr>
        </p:nvSpPr>
        <p:spPr>
          <a:xfrm>
            <a:off x="695325" y="3096601"/>
            <a:ext cx="9297761"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a:t>
            </a:r>
            <a:r>
              <a:rPr lang="en-AU" noProof="0" dirty="0"/>
              <a:t>Master</a:t>
            </a:r>
            <a:r>
              <a:rPr lang="en-GB" dirty="0"/>
              <a:t>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2143828"/>
            <a:ext cx="9297761" cy="720197"/>
          </a:xfrm>
        </p:spPr>
        <p:txBody>
          <a:bodyPr wrap="square" tIns="0" bIns="0">
            <a:spAutoFit/>
          </a:bodyPr>
          <a:lstStyle>
            <a:lvl1pPr>
              <a:defRPr sz="5200">
                <a:solidFill>
                  <a:schemeClr val="bg1"/>
                </a:solidFill>
              </a:defRPr>
            </a:lvl1pPr>
          </a:lstStyle>
          <a:p>
            <a:r>
              <a:rPr lang="en-AU" noProof="0" dirty="0"/>
              <a:t>Click to edit Master title style</a:t>
            </a:r>
          </a:p>
        </p:txBody>
      </p:sp>
      <p:sp>
        <p:nvSpPr>
          <p:cNvPr id="38" name="Rectangle 37">
            <a:extLst>
              <a:ext uri="{FF2B5EF4-FFF2-40B4-BE49-F238E27FC236}">
                <a16:creationId xmlns:a16="http://schemas.microsoft.com/office/drawing/2014/main" id="{D08EEC83-9A48-6D43-902D-B5EF63FA0C69}"/>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560F2D33-BFF7-401A-B39C-274CB4429314}"/>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3FE4B294-A9A7-40ED-B398-4CF6AAA668A2}"/>
              </a:ext>
            </a:extLst>
          </p:cNvPr>
          <p:cNvPicPr>
            <a:picLocks noChangeAspect="1"/>
          </p:cNvPicPr>
          <p:nvPr userDrawn="1"/>
        </p:nvPicPr>
        <p:blipFill>
          <a:blip r:embed="rId3"/>
          <a:stretch>
            <a:fillRect/>
          </a:stretch>
        </p:blipFill>
        <p:spPr>
          <a:xfrm>
            <a:off x="9670767" y="5889236"/>
            <a:ext cx="1824321" cy="536565"/>
          </a:xfrm>
          <a:prstGeom prst="rect">
            <a:avLst/>
          </a:prstGeom>
        </p:spPr>
      </p:pic>
    </p:spTree>
    <p:extLst>
      <p:ext uri="{BB962C8B-B14F-4D97-AF65-F5344CB8AC3E}">
        <p14:creationId xmlns:p14="http://schemas.microsoft.com/office/powerpoint/2010/main" val="1967294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2 with image">
    <p:spTree>
      <p:nvGrpSpPr>
        <p:cNvPr id="1" name=""/>
        <p:cNvGrpSpPr/>
        <p:nvPr/>
      </p:nvGrpSpPr>
      <p:grpSpPr>
        <a:xfrm>
          <a:off x="0" y="0"/>
          <a:ext cx="0" cy="0"/>
          <a:chOff x="0" y="0"/>
          <a:chExt cx="0" cy="0"/>
        </a:xfrm>
      </p:grpSpPr>
      <p:sp>
        <p:nvSpPr>
          <p:cNvPr id="6" name="Freeform 9">
            <a:extLst>
              <a:ext uri="{FF2B5EF4-FFF2-40B4-BE49-F238E27FC236}">
                <a16:creationId xmlns:a16="http://schemas.microsoft.com/office/drawing/2014/main" id="{E00555FB-00EF-6E48-8D9A-8B55D2A98835}"/>
              </a:ext>
            </a:extLst>
          </p:cNvPr>
          <p:cNvSpPr>
            <a:spLocks noChangeArrowheads="1"/>
          </p:cNvSpPr>
          <p:nvPr userDrawn="1"/>
        </p:nvSpPr>
        <p:spPr bwMode="auto">
          <a:xfrm>
            <a:off x="0" y="0"/>
            <a:ext cx="8741758" cy="5697537"/>
          </a:xfrm>
          <a:custGeom>
            <a:avLst/>
            <a:gdLst>
              <a:gd name="T0" fmla="*/ 22287 w 22288"/>
              <a:gd name="T1" fmla="*/ 0 h 14526"/>
              <a:gd name="T2" fmla="*/ 0 w 22288"/>
              <a:gd name="T3" fmla="*/ 0 h 14526"/>
              <a:gd name="T4" fmla="*/ 0 w 22288"/>
              <a:gd name="T5" fmla="*/ 14525 h 14526"/>
              <a:gd name="T6" fmla="*/ 15676 w 22288"/>
              <a:gd name="T7" fmla="*/ 14525 h 14526"/>
              <a:gd name="T8" fmla="*/ 22287 w 22288"/>
              <a:gd name="T9" fmla="*/ 0 h 14526"/>
            </a:gdLst>
            <a:ahLst/>
            <a:cxnLst>
              <a:cxn ang="0">
                <a:pos x="T0" y="T1"/>
              </a:cxn>
              <a:cxn ang="0">
                <a:pos x="T2" y="T3"/>
              </a:cxn>
              <a:cxn ang="0">
                <a:pos x="T4" y="T5"/>
              </a:cxn>
              <a:cxn ang="0">
                <a:pos x="T6" y="T7"/>
              </a:cxn>
              <a:cxn ang="0">
                <a:pos x="T8" y="T9"/>
              </a:cxn>
            </a:cxnLst>
            <a:rect l="0" t="0" r="r" b="b"/>
            <a:pathLst>
              <a:path w="22288" h="14526">
                <a:moveTo>
                  <a:pt x="22287" y="0"/>
                </a:moveTo>
                <a:lnTo>
                  <a:pt x="0" y="0"/>
                </a:lnTo>
                <a:lnTo>
                  <a:pt x="0" y="14525"/>
                </a:lnTo>
                <a:lnTo>
                  <a:pt x="15676" y="14525"/>
                </a:lnTo>
                <a:lnTo>
                  <a:pt x="22287" y="0"/>
                </a:lnTo>
              </a:path>
            </a:pathLst>
          </a:custGeom>
          <a:gradFill>
            <a:gsLst>
              <a:gs pos="50000">
                <a:schemeClr val="accent5"/>
              </a:gs>
              <a:gs pos="0">
                <a:schemeClr val="accent6"/>
              </a:gs>
              <a:gs pos="100000">
                <a:schemeClr val="accent2"/>
              </a:gs>
            </a:gsLst>
            <a:lin ang="0" scaled="0"/>
          </a:gradFill>
          <a:ln>
            <a:noFill/>
          </a:ln>
          <a:effectLst/>
        </p:spPr>
        <p:txBody>
          <a:bodyPr wrap="none" anchor="ctr"/>
          <a:lstStyle/>
          <a:p>
            <a:endParaRPr lang="en-US"/>
          </a:p>
        </p:txBody>
      </p:sp>
      <p:sp>
        <p:nvSpPr>
          <p:cNvPr id="8" name="Freeform 11">
            <a:extLst>
              <a:ext uri="{FF2B5EF4-FFF2-40B4-BE49-F238E27FC236}">
                <a16:creationId xmlns:a16="http://schemas.microsoft.com/office/drawing/2014/main" id="{78561B2E-41F1-6044-A070-88489CD5EC2E}"/>
              </a:ext>
            </a:extLst>
          </p:cNvPr>
          <p:cNvSpPr>
            <a:spLocks noChangeArrowheads="1"/>
          </p:cNvSpPr>
          <p:nvPr userDrawn="1"/>
        </p:nvSpPr>
        <p:spPr bwMode="auto">
          <a:xfrm>
            <a:off x="5529658" y="0"/>
            <a:ext cx="4000729" cy="5697537"/>
          </a:xfrm>
          <a:custGeom>
            <a:avLst/>
            <a:gdLst>
              <a:gd name="T0" fmla="*/ 10200 w 10201"/>
              <a:gd name="T1" fmla="*/ 0 h 14526"/>
              <a:gd name="T2" fmla="*/ 3589 w 10201"/>
              <a:gd name="T3" fmla="*/ 14525 h 14526"/>
              <a:gd name="T4" fmla="*/ 0 w 10201"/>
              <a:gd name="T5" fmla="*/ 14525 h 14526"/>
              <a:gd name="T6" fmla="*/ 6602 w 10201"/>
              <a:gd name="T7" fmla="*/ 0 h 14526"/>
              <a:gd name="T8" fmla="*/ 10200 w 10201"/>
              <a:gd name="T9" fmla="*/ 0 h 14526"/>
            </a:gdLst>
            <a:ahLst/>
            <a:cxnLst>
              <a:cxn ang="0">
                <a:pos x="T0" y="T1"/>
              </a:cxn>
              <a:cxn ang="0">
                <a:pos x="T2" y="T3"/>
              </a:cxn>
              <a:cxn ang="0">
                <a:pos x="T4" y="T5"/>
              </a:cxn>
              <a:cxn ang="0">
                <a:pos x="T6" y="T7"/>
              </a:cxn>
              <a:cxn ang="0">
                <a:pos x="T8" y="T9"/>
              </a:cxn>
            </a:cxnLst>
            <a:rect l="0" t="0" r="r" b="b"/>
            <a:pathLst>
              <a:path w="10201" h="14526">
                <a:moveTo>
                  <a:pt x="10200" y="0"/>
                </a:moveTo>
                <a:lnTo>
                  <a:pt x="3589" y="14525"/>
                </a:lnTo>
                <a:lnTo>
                  <a:pt x="0" y="14525"/>
                </a:lnTo>
                <a:lnTo>
                  <a:pt x="6602" y="0"/>
                </a:lnTo>
                <a:lnTo>
                  <a:pt x="10200" y="0"/>
                </a:lnTo>
              </a:path>
            </a:pathLst>
          </a:custGeom>
          <a:solidFill>
            <a:schemeClr val="bg1">
              <a:alpha val="50000"/>
            </a:schemeClr>
          </a:solidFill>
          <a:ln>
            <a:noFill/>
          </a:ln>
          <a:effectLst/>
        </p:spPr>
        <p:txBody>
          <a:bodyPr wrap="none" anchor="ctr"/>
          <a:lstStyle/>
          <a:p>
            <a:endParaRPr lang="en-US"/>
          </a:p>
        </p:txBody>
      </p:sp>
      <p:sp>
        <p:nvSpPr>
          <p:cNvPr id="3" name="Text Placeholder 2">
            <a:extLst>
              <a:ext uri="{FF2B5EF4-FFF2-40B4-BE49-F238E27FC236}">
                <a16:creationId xmlns:a16="http://schemas.microsoft.com/office/drawing/2014/main" id="{23FF6043-F6B9-7B47-92AF-CCAF1EFCD88A}"/>
              </a:ext>
            </a:extLst>
          </p:cNvPr>
          <p:cNvSpPr>
            <a:spLocks noGrp="1"/>
          </p:cNvSpPr>
          <p:nvPr userDrawn="1">
            <p:ph type="body" idx="1"/>
          </p:nvPr>
        </p:nvSpPr>
        <p:spPr>
          <a:xfrm>
            <a:off x="695325" y="3096601"/>
            <a:ext cx="5508625" cy="332399"/>
          </a:xfrm>
        </p:spPr>
        <p:txBody>
          <a:bodyPr wrap="square">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AU" noProof="0"/>
              <a:t>Click to edit Master text styles</a:t>
            </a:r>
          </a:p>
        </p:txBody>
      </p:sp>
      <p:sp>
        <p:nvSpPr>
          <p:cNvPr id="39" name="Title 38">
            <a:extLst>
              <a:ext uri="{FF2B5EF4-FFF2-40B4-BE49-F238E27FC236}">
                <a16:creationId xmlns:a16="http://schemas.microsoft.com/office/drawing/2014/main" id="{AFE6BCC1-F2DD-5E4D-85F5-EE0407DACCB3}"/>
              </a:ext>
            </a:extLst>
          </p:cNvPr>
          <p:cNvSpPr>
            <a:spLocks noGrp="1"/>
          </p:cNvSpPr>
          <p:nvPr userDrawn="1">
            <p:ph type="title"/>
          </p:nvPr>
        </p:nvSpPr>
        <p:spPr>
          <a:xfrm>
            <a:off x="695325" y="1756029"/>
            <a:ext cx="5508625" cy="1107996"/>
          </a:xfrm>
        </p:spPr>
        <p:txBody>
          <a:bodyPr wrap="square" tIns="0" bIns="0">
            <a:spAutoFit/>
          </a:bodyPr>
          <a:lstStyle>
            <a:lvl1pPr>
              <a:defRPr>
                <a:solidFill>
                  <a:schemeClr val="bg1"/>
                </a:solidFill>
              </a:defRPr>
            </a:lvl1pPr>
          </a:lstStyle>
          <a:p>
            <a:r>
              <a:rPr lang="en-AU" noProof="0"/>
              <a:t>Click to edit Master title style</a:t>
            </a:r>
          </a:p>
        </p:txBody>
      </p:sp>
      <p:sp>
        <p:nvSpPr>
          <p:cNvPr id="15" name="Rectangle 14">
            <a:extLst>
              <a:ext uri="{FF2B5EF4-FFF2-40B4-BE49-F238E27FC236}">
                <a16:creationId xmlns:a16="http://schemas.microsoft.com/office/drawing/2014/main" id="{637C4C12-E0F1-3644-8EED-AB4A9F52F0C4}"/>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AB43217D-C917-4D9A-8C89-9FFFDB5FA7BD}"/>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0DB7CCAF-9614-41AB-808A-DCCCBDB17218}"/>
              </a:ext>
            </a:extLst>
          </p:cNvPr>
          <p:cNvPicPr>
            <a:picLocks noChangeAspect="1"/>
          </p:cNvPicPr>
          <p:nvPr userDrawn="1"/>
        </p:nvPicPr>
        <p:blipFill>
          <a:blip r:embed="rId3"/>
          <a:stretch>
            <a:fillRect/>
          </a:stretch>
        </p:blipFill>
        <p:spPr>
          <a:xfrm>
            <a:off x="9670767" y="5889236"/>
            <a:ext cx="1824321" cy="536565"/>
          </a:xfrm>
          <a:prstGeom prst="rect">
            <a:avLst/>
          </a:prstGeom>
        </p:spPr>
      </p:pic>
    </p:spTree>
    <p:extLst>
      <p:ext uri="{BB962C8B-B14F-4D97-AF65-F5344CB8AC3E}">
        <p14:creationId xmlns:p14="http://schemas.microsoft.com/office/powerpoint/2010/main" val="1077845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text page with image v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9EF06A-F851-664E-ABEF-DE78BB75CD25}"/>
              </a:ext>
            </a:extLst>
          </p:cNvPr>
          <p:cNvSpPr>
            <a:spLocks noGrp="1"/>
          </p:cNvSpPr>
          <p:nvPr>
            <p:ph type="title" hasCustomPrompt="1"/>
          </p:nvPr>
        </p:nvSpPr>
        <p:spPr>
          <a:xfrm>
            <a:off x="695325" y="568065"/>
            <a:ext cx="6627813" cy="844810"/>
          </a:xfrm>
        </p:spPr>
        <p:txBody>
          <a:bodyPr/>
          <a:lstStyle>
            <a:lvl1pPr>
              <a:defRPr>
                <a:solidFill>
                  <a:schemeClr val="bg1"/>
                </a:solidFill>
              </a:defRPr>
            </a:lvl1pPr>
          </a:lstStyle>
          <a:p>
            <a:r>
              <a:rPr lang="en-AU" noProof="0"/>
              <a:t>Edit Master title style</a:t>
            </a:r>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8" name="Rectangle 17">
            <a:extLst>
              <a:ext uri="{FF2B5EF4-FFF2-40B4-BE49-F238E27FC236}">
                <a16:creationId xmlns:a16="http://schemas.microsoft.com/office/drawing/2014/main" id="{6542C940-F085-8A48-9C79-8025FDAC727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drawing&#10;&#10;Description automatically generated">
            <a:extLst>
              <a:ext uri="{FF2B5EF4-FFF2-40B4-BE49-F238E27FC236}">
                <a16:creationId xmlns:a16="http://schemas.microsoft.com/office/drawing/2014/main" id="{011DADDB-4061-4F9B-928A-1E7C875A44FC}"/>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5" name="Picture 4" descr="A close up of a sign&#10;&#10;Description automatically generated">
            <a:extLst>
              <a:ext uri="{FF2B5EF4-FFF2-40B4-BE49-F238E27FC236}">
                <a16:creationId xmlns:a16="http://schemas.microsoft.com/office/drawing/2014/main" id="{0F472FDA-5211-4E54-8D57-C1EE8AE4C025}"/>
              </a:ext>
            </a:extLst>
          </p:cNvPr>
          <p:cNvPicPr>
            <a:picLocks noChangeAspect="1"/>
          </p:cNvPicPr>
          <p:nvPr userDrawn="1"/>
        </p:nvPicPr>
        <p:blipFill>
          <a:blip r:embed="rId3"/>
          <a:stretch>
            <a:fillRect/>
          </a:stretch>
        </p:blipFill>
        <p:spPr>
          <a:xfrm>
            <a:off x="9670767" y="5889236"/>
            <a:ext cx="1824321" cy="536565"/>
          </a:xfrm>
          <a:prstGeom prst="rect">
            <a:avLst/>
          </a:prstGeom>
        </p:spPr>
      </p:pic>
    </p:spTree>
    <p:extLst>
      <p:ext uri="{BB962C8B-B14F-4D97-AF65-F5344CB8AC3E}">
        <p14:creationId xmlns:p14="http://schemas.microsoft.com/office/powerpoint/2010/main" val="139535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text page with image v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FE82B-BCCA-934E-BE76-2704846A744B}"/>
              </a:ext>
            </a:extLst>
          </p:cNvPr>
          <p:cNvSpPr/>
          <p:nvPr userDrawn="1"/>
        </p:nvSpPr>
        <p:spPr>
          <a:xfrm>
            <a:off x="0" y="0"/>
            <a:ext cx="8103765" cy="5697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6D1698C-EDD0-B146-B706-4AEE464CD036}"/>
              </a:ext>
            </a:extLst>
          </p:cNvPr>
          <p:cNvSpPr/>
          <p:nvPr userDrawn="1"/>
        </p:nvSpPr>
        <p:spPr>
          <a:xfrm>
            <a:off x="7658703" y="0"/>
            <a:ext cx="890123" cy="5697538"/>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6F3AD534-5290-654B-876B-6667D29E60E1}"/>
              </a:ext>
            </a:extLst>
          </p:cNvPr>
          <p:cNvSpPr>
            <a:spLocks noGrp="1"/>
          </p:cNvSpPr>
          <p:nvPr>
            <p:ph type="body" sz="quarter" idx="11"/>
          </p:nvPr>
        </p:nvSpPr>
        <p:spPr>
          <a:xfrm>
            <a:off x="695325" y="1412875"/>
            <a:ext cx="6627813" cy="3972857"/>
          </a:xfrm>
        </p:spPr>
        <p:txBody>
          <a:bodyPr>
            <a:noAutofit/>
          </a:bodyPr>
          <a:lstStyle>
            <a:lvl1pPr>
              <a:lnSpc>
                <a:spcPct val="100000"/>
              </a:lnSpc>
              <a:defRPr>
                <a:solidFill>
                  <a:schemeClr val="tx1">
                    <a:lumMod val="65000"/>
                    <a:lumOff val="35000"/>
                  </a:schemeClr>
                </a:solidFill>
              </a:defRPr>
            </a:lvl1pPr>
            <a:lvl2pPr>
              <a:lnSpc>
                <a:spcPct val="100000"/>
              </a:lnSpc>
              <a:defRPr>
                <a:solidFill>
                  <a:schemeClr val="tx1">
                    <a:lumMod val="65000"/>
                    <a:lumOff val="35000"/>
                  </a:schemeClr>
                </a:solidFill>
              </a:defRPr>
            </a:lvl2pPr>
            <a:lvl3pPr>
              <a:lnSpc>
                <a:spcPct val="100000"/>
              </a:lnSpc>
              <a:defRPr>
                <a:solidFill>
                  <a:schemeClr val="tx1">
                    <a:lumMod val="65000"/>
                    <a:lumOff val="35000"/>
                  </a:schemeClr>
                </a:solidFill>
              </a:defRPr>
            </a:lvl3pPr>
            <a:lvl4pPr>
              <a:lnSpc>
                <a:spcPct val="100000"/>
              </a:lnSpc>
              <a:defRPr>
                <a:solidFill>
                  <a:schemeClr val="tx1">
                    <a:lumMod val="65000"/>
                    <a:lumOff val="35000"/>
                  </a:schemeClr>
                </a:solidFill>
              </a:defRPr>
            </a:lvl4pPr>
            <a:lvl5pPr>
              <a:lnSpc>
                <a:spcPct val="100000"/>
              </a:lnSpc>
              <a:defRPr>
                <a:solidFill>
                  <a:schemeClr val="tx1">
                    <a:lumMod val="65000"/>
                    <a:lumOff val="35000"/>
                  </a:schemeClr>
                </a:solidFill>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 name="Title 2">
            <a:extLst>
              <a:ext uri="{FF2B5EF4-FFF2-40B4-BE49-F238E27FC236}">
                <a16:creationId xmlns:a16="http://schemas.microsoft.com/office/drawing/2014/main" id="{8D6F1FD6-49D4-1043-BCFC-FA81B9940E0A}"/>
              </a:ext>
            </a:extLst>
          </p:cNvPr>
          <p:cNvSpPr>
            <a:spLocks noGrp="1"/>
          </p:cNvSpPr>
          <p:nvPr>
            <p:ph type="title" hasCustomPrompt="1"/>
          </p:nvPr>
        </p:nvSpPr>
        <p:spPr>
          <a:xfrm>
            <a:off x="695325" y="568065"/>
            <a:ext cx="6627813" cy="844810"/>
          </a:xfrm>
        </p:spPr>
        <p:txBody>
          <a:bodyPr/>
          <a:lstStyle/>
          <a:p>
            <a:r>
              <a:rPr lang="en-AU" noProof="0"/>
              <a:t>Edit Master title style</a:t>
            </a:r>
          </a:p>
        </p:txBody>
      </p:sp>
      <p:sp>
        <p:nvSpPr>
          <p:cNvPr id="15" name="Rectangle 14">
            <a:extLst>
              <a:ext uri="{FF2B5EF4-FFF2-40B4-BE49-F238E27FC236}">
                <a16:creationId xmlns:a16="http://schemas.microsoft.com/office/drawing/2014/main" id="{64982AD8-387D-1947-8B14-38053262CDA0}"/>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rawing&#10;&#10;Description automatically generated">
            <a:extLst>
              <a:ext uri="{FF2B5EF4-FFF2-40B4-BE49-F238E27FC236}">
                <a16:creationId xmlns:a16="http://schemas.microsoft.com/office/drawing/2014/main" id="{2C76201F-EB89-424B-8B65-56301F130485}"/>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5" name="Picture 4" descr="A close up of a sign&#10;&#10;Description automatically generated">
            <a:extLst>
              <a:ext uri="{FF2B5EF4-FFF2-40B4-BE49-F238E27FC236}">
                <a16:creationId xmlns:a16="http://schemas.microsoft.com/office/drawing/2014/main" id="{6050A3A0-4C04-4E62-B0F7-D4A817C0D7D6}"/>
              </a:ext>
            </a:extLst>
          </p:cNvPr>
          <p:cNvPicPr>
            <a:picLocks noChangeAspect="1"/>
          </p:cNvPicPr>
          <p:nvPr userDrawn="1"/>
        </p:nvPicPr>
        <p:blipFill>
          <a:blip r:embed="rId3"/>
          <a:stretch>
            <a:fillRect/>
          </a:stretch>
        </p:blipFill>
        <p:spPr>
          <a:xfrm>
            <a:off x="9670767" y="5889236"/>
            <a:ext cx="1824321" cy="536565"/>
          </a:xfrm>
          <a:prstGeom prst="rect">
            <a:avLst/>
          </a:prstGeom>
        </p:spPr>
      </p:pic>
    </p:spTree>
    <p:extLst>
      <p:ext uri="{BB962C8B-B14F-4D97-AF65-F5344CB8AC3E}">
        <p14:creationId xmlns:p14="http://schemas.microsoft.com/office/powerpoint/2010/main" val="351853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F1C74C-6245-0546-97C7-3BBBDB9D557C}"/>
              </a:ext>
            </a:extLst>
          </p:cNvPr>
          <p:cNvSpPr>
            <a:spLocks noGrp="1"/>
          </p:cNvSpPr>
          <p:nvPr>
            <p:ph idx="1"/>
          </p:nvPr>
        </p:nvSpPr>
        <p:spPr>
          <a:xfrm>
            <a:off x="695324" y="1412875"/>
            <a:ext cx="10801349"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 name="Title 6">
            <a:extLst>
              <a:ext uri="{FF2B5EF4-FFF2-40B4-BE49-F238E27FC236}">
                <a16:creationId xmlns:a16="http://schemas.microsoft.com/office/drawing/2014/main" id="{4AF25AAC-596A-9940-90C0-5FD67CEA9D42}"/>
              </a:ext>
            </a:extLst>
          </p:cNvPr>
          <p:cNvSpPr>
            <a:spLocks noGrp="1"/>
          </p:cNvSpPr>
          <p:nvPr>
            <p:ph type="title"/>
          </p:nvPr>
        </p:nvSpPr>
        <p:spPr>
          <a:xfrm>
            <a:off x="695325" y="568065"/>
            <a:ext cx="10801350" cy="844810"/>
          </a:xfrm>
        </p:spPr>
        <p:txBody>
          <a:bodyPr>
            <a:spAutoFit/>
          </a:bodyPr>
          <a:lstStyle/>
          <a:p>
            <a:r>
              <a:rPr lang="en-AU" noProof="0"/>
              <a:t>Click to edit Master title style</a:t>
            </a:r>
          </a:p>
        </p:txBody>
      </p:sp>
      <p:sp>
        <p:nvSpPr>
          <p:cNvPr id="13" name="Rectangle 12">
            <a:extLst>
              <a:ext uri="{FF2B5EF4-FFF2-40B4-BE49-F238E27FC236}">
                <a16:creationId xmlns:a16="http://schemas.microsoft.com/office/drawing/2014/main" id="{6A59D818-FACF-FC4D-90B3-23F27D2D0423}"/>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A3F23E46-CDDC-416A-8159-9FE67AF2EACF}"/>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4" name="Picture 3" descr="A close up of a sign&#10;&#10;Description automatically generated">
            <a:extLst>
              <a:ext uri="{FF2B5EF4-FFF2-40B4-BE49-F238E27FC236}">
                <a16:creationId xmlns:a16="http://schemas.microsoft.com/office/drawing/2014/main" id="{CD2A1541-1BA4-45C2-B845-5694DAE41ED4}"/>
              </a:ext>
            </a:extLst>
          </p:cNvPr>
          <p:cNvPicPr>
            <a:picLocks noChangeAspect="1"/>
          </p:cNvPicPr>
          <p:nvPr userDrawn="1"/>
        </p:nvPicPr>
        <p:blipFill>
          <a:blip r:embed="rId3"/>
          <a:stretch>
            <a:fillRect/>
          </a:stretch>
        </p:blipFill>
        <p:spPr>
          <a:xfrm>
            <a:off x="9670767" y="5889236"/>
            <a:ext cx="1824321" cy="536565"/>
          </a:xfrm>
          <a:prstGeom prst="rect">
            <a:avLst/>
          </a:prstGeom>
        </p:spPr>
      </p:pic>
    </p:spTree>
    <p:extLst>
      <p:ext uri="{BB962C8B-B14F-4D97-AF65-F5344CB8AC3E}">
        <p14:creationId xmlns:p14="http://schemas.microsoft.com/office/powerpoint/2010/main" val="357109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tex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E89D35-8EF1-2949-8E08-962C7F74A5F9}"/>
              </a:ext>
            </a:extLst>
          </p:cNvPr>
          <p:cNvSpPr>
            <a:spLocks noGrp="1"/>
          </p:cNvSpPr>
          <p:nvPr>
            <p:ph sz="half" idx="1"/>
          </p:nvPr>
        </p:nvSpPr>
        <p:spPr>
          <a:xfrm>
            <a:off x="695324" y="1412875"/>
            <a:ext cx="5292725"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Content Placeholder 3">
            <a:extLst>
              <a:ext uri="{FF2B5EF4-FFF2-40B4-BE49-F238E27FC236}">
                <a16:creationId xmlns:a16="http://schemas.microsoft.com/office/drawing/2014/main" id="{CC923A2D-BFBF-EF42-821D-AA35AC46B752}"/>
              </a:ext>
            </a:extLst>
          </p:cNvPr>
          <p:cNvSpPr>
            <a:spLocks noGrp="1"/>
          </p:cNvSpPr>
          <p:nvPr>
            <p:ph sz="half" idx="2"/>
          </p:nvPr>
        </p:nvSpPr>
        <p:spPr>
          <a:xfrm>
            <a:off x="6203950" y="1412875"/>
            <a:ext cx="5292724" cy="4284663"/>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8" name="Title 7">
            <a:extLst>
              <a:ext uri="{FF2B5EF4-FFF2-40B4-BE49-F238E27FC236}">
                <a16:creationId xmlns:a16="http://schemas.microsoft.com/office/drawing/2014/main" id="{98FED3A0-CA6E-F946-AB6F-21CA68ED5A16}"/>
              </a:ext>
            </a:extLst>
          </p:cNvPr>
          <p:cNvSpPr>
            <a:spLocks noGrp="1"/>
          </p:cNvSpPr>
          <p:nvPr>
            <p:ph type="title"/>
          </p:nvPr>
        </p:nvSpPr>
        <p:spPr/>
        <p:txBody>
          <a:bodyPr/>
          <a:lstStyle/>
          <a:p>
            <a:r>
              <a:rPr lang="en-AU" noProof="0"/>
              <a:t>Click to edit Master title style</a:t>
            </a:r>
          </a:p>
        </p:txBody>
      </p:sp>
      <p:sp>
        <p:nvSpPr>
          <p:cNvPr id="14" name="Rectangle 13">
            <a:extLst>
              <a:ext uri="{FF2B5EF4-FFF2-40B4-BE49-F238E27FC236}">
                <a16:creationId xmlns:a16="http://schemas.microsoft.com/office/drawing/2014/main" id="{7C22D4D8-308E-3242-A51E-5743D8E907A2}"/>
              </a:ext>
            </a:extLst>
          </p:cNvPr>
          <p:cNvSpPr/>
          <p:nvPr userDrawn="1"/>
        </p:nvSpPr>
        <p:spPr>
          <a:xfrm>
            <a:off x="-1200" y="6726556"/>
            <a:ext cx="12193200" cy="131444"/>
          </a:xfrm>
          <a:prstGeom prst="rect">
            <a:avLst/>
          </a:prstGeom>
          <a:gradFill>
            <a:gsLst>
              <a:gs pos="50000">
                <a:schemeClr val="accent5"/>
              </a:gs>
              <a:gs pos="0">
                <a:schemeClr val="accent6"/>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icture containing drawing&#10;&#10;Description automatically generated">
            <a:extLst>
              <a:ext uri="{FF2B5EF4-FFF2-40B4-BE49-F238E27FC236}">
                <a16:creationId xmlns:a16="http://schemas.microsoft.com/office/drawing/2014/main" id="{7ACF48B6-EEF4-449C-8CBA-E9E454637CCE}"/>
              </a:ext>
            </a:extLst>
          </p:cNvPr>
          <p:cNvPicPr>
            <a:picLocks noChangeAspect="1"/>
          </p:cNvPicPr>
          <p:nvPr userDrawn="1"/>
        </p:nvPicPr>
        <p:blipFill>
          <a:blip r:embed="rId2"/>
          <a:stretch>
            <a:fillRect/>
          </a:stretch>
        </p:blipFill>
        <p:spPr>
          <a:xfrm>
            <a:off x="691809" y="5922503"/>
            <a:ext cx="1551751" cy="753064"/>
          </a:xfrm>
          <a:prstGeom prst="rect">
            <a:avLst/>
          </a:prstGeom>
        </p:spPr>
      </p:pic>
      <p:pic>
        <p:nvPicPr>
          <p:cNvPr id="5" name="Picture 4" descr="A close up of a sign&#10;&#10;Description automatically generated">
            <a:extLst>
              <a:ext uri="{FF2B5EF4-FFF2-40B4-BE49-F238E27FC236}">
                <a16:creationId xmlns:a16="http://schemas.microsoft.com/office/drawing/2014/main" id="{4C709451-0CBA-463E-9549-E67271A3977E}"/>
              </a:ext>
            </a:extLst>
          </p:cNvPr>
          <p:cNvPicPr>
            <a:picLocks noChangeAspect="1"/>
          </p:cNvPicPr>
          <p:nvPr userDrawn="1"/>
        </p:nvPicPr>
        <p:blipFill>
          <a:blip r:embed="rId3"/>
          <a:stretch>
            <a:fillRect/>
          </a:stretch>
        </p:blipFill>
        <p:spPr>
          <a:xfrm>
            <a:off x="9670767" y="5889236"/>
            <a:ext cx="1824321" cy="536565"/>
          </a:xfrm>
          <a:prstGeom prst="rect">
            <a:avLst/>
          </a:prstGeom>
        </p:spPr>
      </p:pic>
    </p:spTree>
    <p:extLst>
      <p:ext uri="{BB962C8B-B14F-4D97-AF65-F5344CB8AC3E}">
        <p14:creationId xmlns:p14="http://schemas.microsoft.com/office/powerpoint/2010/main" val="3775708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C8E9DD-3EAE-5448-B680-7D212EF69B12}"/>
              </a:ext>
            </a:extLst>
          </p:cNvPr>
          <p:cNvSpPr/>
          <p:nvPr userDrawn="1"/>
        </p:nvSpPr>
        <p:spPr>
          <a:xfrm>
            <a:off x="0" y="5697538"/>
            <a:ext cx="12193200" cy="116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6175D38-924E-E546-9670-B74C0E27ECBD}"/>
              </a:ext>
            </a:extLst>
          </p:cNvPr>
          <p:cNvSpPr>
            <a:spLocks noGrp="1"/>
          </p:cNvSpPr>
          <p:nvPr>
            <p:ph type="title"/>
          </p:nvPr>
        </p:nvSpPr>
        <p:spPr>
          <a:xfrm>
            <a:off x="695325" y="568065"/>
            <a:ext cx="10801350" cy="844810"/>
          </a:xfrm>
          <a:prstGeom prst="rect">
            <a:avLst/>
          </a:prstGeom>
        </p:spPr>
        <p:txBody>
          <a:bodyPr vert="horz" lIns="0" tIns="144000" rIns="0" bIns="144000" rtlCol="0" anchor="b" anchorCtr="0">
            <a:spAutoFit/>
          </a:bodyPr>
          <a:lstStyle/>
          <a:p>
            <a:r>
              <a:rPr lang="en-AU" noProof="0"/>
              <a:t>Click to edit Master title style</a:t>
            </a:r>
          </a:p>
        </p:txBody>
      </p:sp>
      <p:sp>
        <p:nvSpPr>
          <p:cNvPr id="3" name="Text Placeholder 2">
            <a:extLst>
              <a:ext uri="{FF2B5EF4-FFF2-40B4-BE49-F238E27FC236}">
                <a16:creationId xmlns:a16="http://schemas.microsoft.com/office/drawing/2014/main" id="{D0AE181A-A126-1A4C-967A-1D138D1176E9}"/>
              </a:ext>
            </a:extLst>
          </p:cNvPr>
          <p:cNvSpPr>
            <a:spLocks noGrp="1"/>
          </p:cNvSpPr>
          <p:nvPr>
            <p:ph type="body" idx="1"/>
          </p:nvPr>
        </p:nvSpPr>
        <p:spPr>
          <a:xfrm>
            <a:off x="695325" y="1407741"/>
            <a:ext cx="10801350" cy="4289797"/>
          </a:xfrm>
          <a:prstGeom prst="rect">
            <a:avLst/>
          </a:prstGeom>
        </p:spPr>
        <p:txBody>
          <a:bodyPr vert="horz" lIns="0" tIns="0" rIns="0" bIns="0" rtlCol="0">
            <a:normAutofit/>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1796409306"/>
      </p:ext>
    </p:extLst>
  </p:cSld>
  <p:clrMap bg1="lt1" tx1="dk1" bg2="lt2" tx2="dk2" accent1="accent1" accent2="accent2" accent3="accent3" accent4="accent4" accent5="accent5" accent6="accent6" hlink="hlink" folHlink="folHlink"/>
  <p:sldLayoutIdLst>
    <p:sldLayoutId id="2147483656" r:id="rId1"/>
    <p:sldLayoutId id="2147483651" r:id="rId2"/>
    <p:sldLayoutId id="2147483664" r:id="rId3"/>
    <p:sldLayoutId id="2147483657" r:id="rId4"/>
    <p:sldLayoutId id="2147483658" r:id="rId5"/>
    <p:sldLayoutId id="2147483659" r:id="rId6"/>
    <p:sldLayoutId id="2147483660" r:id="rId7"/>
    <p:sldLayoutId id="2147483650" r:id="rId8"/>
    <p:sldLayoutId id="2147483652" r:id="rId9"/>
    <p:sldLayoutId id="2147483654" r:id="rId10"/>
    <p:sldLayoutId id="2147483655" r:id="rId11"/>
    <p:sldLayoutId id="2147483661" r:id="rId12"/>
    <p:sldLayoutId id="2147483662" r:id="rId13"/>
    <p:sldLayoutId id="2147483663" r:id="rId14"/>
    <p:sldLayoutId id="2147483665" r:id="rId15"/>
    <p:sldLayoutId id="2147483666" r:id="rId16"/>
  </p:sldLayoutIdLst>
  <p:txStyles>
    <p:titleStyle>
      <a:lvl1pPr algn="l" defTabSz="914400" rtl="0" eaLnBrk="1" latinLnBrk="0" hangingPunct="1">
        <a:lnSpc>
          <a:spcPct val="90000"/>
        </a:lnSpc>
        <a:spcBef>
          <a:spcPct val="0"/>
        </a:spcBef>
        <a:buNone/>
        <a:defRPr sz="4000" b="1" kern="1200">
          <a:gradFill>
            <a:gsLst>
              <a:gs pos="50000">
                <a:schemeClr val="accent5"/>
              </a:gs>
              <a:gs pos="0">
                <a:schemeClr val="accent6"/>
              </a:gs>
              <a:gs pos="100000">
                <a:schemeClr val="accent2"/>
              </a:gs>
            </a:gsLst>
            <a:lin ang="0" scaled="0"/>
          </a:gra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6"/>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b="0" kern="1200">
          <a:solidFill>
            <a:schemeClr val="tx1">
              <a:lumMod val="65000"/>
              <a:lumOff val="35000"/>
            </a:schemeClr>
          </a:solidFill>
          <a:latin typeface="+mn-lt"/>
          <a:ea typeface="+mn-ea"/>
          <a:cs typeface="+mn-cs"/>
        </a:defRPr>
      </a:lvl2pPr>
      <a:lvl3pPr marL="2664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3pPr>
      <a:lvl4pPr marL="5436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4pPr>
      <a:lvl5pPr marL="810000" indent="-234000" algn="l" defTabSz="914400" rtl="0" eaLnBrk="1" latinLnBrk="0" hangingPunct="1">
        <a:lnSpc>
          <a:spcPct val="90000"/>
        </a:lnSpc>
        <a:spcBef>
          <a:spcPts val="500"/>
        </a:spcBef>
        <a:buClr>
          <a:schemeClr val="accent2"/>
        </a:buClr>
        <a:buFont typeface="System Font Regular"/>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438" userDrawn="1">
          <p15:clr>
            <a:srgbClr val="F26B43"/>
          </p15:clr>
        </p15:guide>
        <p15:guide id="3" pos="7242" userDrawn="1">
          <p15:clr>
            <a:srgbClr val="F26B43"/>
          </p15:clr>
        </p15:guide>
        <p15:guide id="4" orient="horz" pos="890" userDrawn="1">
          <p15:clr>
            <a:srgbClr val="F26B43"/>
          </p15:clr>
        </p15:guide>
        <p15:guide id="5" pos="3908" userDrawn="1">
          <p15:clr>
            <a:srgbClr val="F26B43"/>
          </p15:clr>
        </p15:guide>
        <p15:guide id="6" pos="3772" userDrawn="1">
          <p15:clr>
            <a:srgbClr val="F26B43"/>
          </p15:clr>
        </p15:guide>
        <p15:guide id="7" orient="horz" pos="358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4C8E9DD-3EAE-5448-B680-7D212EF69B12}"/>
              </a:ext>
            </a:extLst>
          </p:cNvPr>
          <p:cNvSpPr/>
          <p:nvPr userDrawn="1"/>
        </p:nvSpPr>
        <p:spPr>
          <a:xfrm>
            <a:off x="0" y="5697538"/>
            <a:ext cx="12193200" cy="116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36175D38-924E-E546-9670-B74C0E27ECBD}"/>
              </a:ext>
            </a:extLst>
          </p:cNvPr>
          <p:cNvSpPr>
            <a:spLocks noGrp="1"/>
          </p:cNvSpPr>
          <p:nvPr>
            <p:ph type="title"/>
          </p:nvPr>
        </p:nvSpPr>
        <p:spPr>
          <a:xfrm>
            <a:off x="695325" y="568065"/>
            <a:ext cx="10801350" cy="844810"/>
          </a:xfrm>
          <a:prstGeom prst="rect">
            <a:avLst/>
          </a:prstGeom>
        </p:spPr>
        <p:txBody>
          <a:bodyPr vert="horz" lIns="0" tIns="144000" rIns="0" bIns="144000" rtlCol="0" anchor="b" anchorCtr="0">
            <a:spAutoFit/>
          </a:bodyPr>
          <a:lstStyle/>
          <a:p>
            <a:r>
              <a:rPr lang="en-US" noProof="0"/>
              <a:t>Click to edit Master title style</a:t>
            </a:r>
            <a:endParaRPr lang="en-AU" noProof="0"/>
          </a:p>
        </p:txBody>
      </p:sp>
      <p:sp>
        <p:nvSpPr>
          <p:cNvPr id="3" name="Text Placeholder 2">
            <a:extLst>
              <a:ext uri="{FF2B5EF4-FFF2-40B4-BE49-F238E27FC236}">
                <a16:creationId xmlns:a16="http://schemas.microsoft.com/office/drawing/2014/main" id="{D0AE181A-A126-1A4C-967A-1D138D1176E9}"/>
              </a:ext>
            </a:extLst>
          </p:cNvPr>
          <p:cNvSpPr>
            <a:spLocks noGrp="1"/>
          </p:cNvSpPr>
          <p:nvPr>
            <p:ph type="body" idx="1"/>
          </p:nvPr>
        </p:nvSpPr>
        <p:spPr>
          <a:xfrm>
            <a:off x="695325" y="1407741"/>
            <a:ext cx="10801350" cy="428979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Tree>
    <p:extLst>
      <p:ext uri="{BB962C8B-B14F-4D97-AF65-F5344CB8AC3E}">
        <p14:creationId xmlns:p14="http://schemas.microsoft.com/office/powerpoint/2010/main" val="24762176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txStyles>
    <p:titleStyle>
      <a:lvl1pPr algn="l" defTabSz="914400" rtl="0" eaLnBrk="1" latinLnBrk="0" hangingPunct="1">
        <a:lnSpc>
          <a:spcPct val="90000"/>
        </a:lnSpc>
        <a:spcBef>
          <a:spcPct val="0"/>
        </a:spcBef>
        <a:buNone/>
        <a:defRPr sz="4000" b="1" kern="1200">
          <a:gradFill>
            <a:gsLst>
              <a:gs pos="50000">
                <a:schemeClr val="accent5"/>
              </a:gs>
              <a:gs pos="0">
                <a:schemeClr val="accent6"/>
              </a:gs>
              <a:gs pos="100000">
                <a:schemeClr val="accent2"/>
              </a:gs>
            </a:gsLst>
            <a:lin ang="0" scaled="0"/>
          </a:gra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accent6"/>
          </a:solidFill>
          <a:latin typeface="+mn-lt"/>
          <a:ea typeface="+mn-ea"/>
          <a:cs typeface="+mn-cs"/>
        </a:defRPr>
      </a:lvl1pPr>
      <a:lvl2pPr marL="0" indent="0" algn="l" defTabSz="914400" rtl="0" eaLnBrk="1" latinLnBrk="0" hangingPunct="1">
        <a:lnSpc>
          <a:spcPct val="90000"/>
        </a:lnSpc>
        <a:spcBef>
          <a:spcPts val="500"/>
        </a:spcBef>
        <a:buFont typeface="Arial" panose="020B0604020202020204" pitchFamily="34" charset="0"/>
        <a:buNone/>
        <a:defRPr sz="1600" b="0" kern="1200">
          <a:solidFill>
            <a:schemeClr val="tx1">
              <a:lumMod val="65000"/>
              <a:lumOff val="35000"/>
            </a:schemeClr>
          </a:solidFill>
          <a:latin typeface="+mn-lt"/>
          <a:ea typeface="+mn-ea"/>
          <a:cs typeface="+mn-cs"/>
        </a:defRPr>
      </a:lvl2pPr>
      <a:lvl3pPr marL="2664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3pPr>
      <a:lvl4pPr marL="543600" indent="-234000" algn="l" defTabSz="914400" rtl="0" eaLnBrk="1" latinLnBrk="0" hangingPunct="1">
        <a:lnSpc>
          <a:spcPct val="90000"/>
        </a:lnSpc>
        <a:spcBef>
          <a:spcPts val="500"/>
        </a:spcBef>
        <a:buClr>
          <a:schemeClr val="accent2"/>
        </a:buClr>
        <a:buSzPct val="100000"/>
        <a:buFont typeface="System Font Regular"/>
        <a:buChar char="○"/>
        <a:defRPr sz="1400" kern="1200">
          <a:solidFill>
            <a:schemeClr val="tx1">
              <a:lumMod val="65000"/>
              <a:lumOff val="35000"/>
            </a:schemeClr>
          </a:solidFill>
          <a:latin typeface="+mn-lt"/>
          <a:ea typeface="+mn-ea"/>
          <a:cs typeface="+mn-cs"/>
        </a:defRPr>
      </a:lvl4pPr>
      <a:lvl5pPr marL="810000" indent="-234000" algn="l" defTabSz="914400" rtl="0" eaLnBrk="1" latinLnBrk="0" hangingPunct="1">
        <a:lnSpc>
          <a:spcPct val="90000"/>
        </a:lnSpc>
        <a:spcBef>
          <a:spcPts val="500"/>
        </a:spcBef>
        <a:buClr>
          <a:schemeClr val="accent2"/>
        </a:buClr>
        <a:buFont typeface="System Font Regular"/>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438">
          <p15:clr>
            <a:srgbClr val="F26B43"/>
          </p15:clr>
        </p15:guide>
        <p15:guide id="3" pos="7242">
          <p15:clr>
            <a:srgbClr val="F26B43"/>
          </p15:clr>
        </p15:guide>
        <p15:guide id="4" orient="horz" pos="890">
          <p15:clr>
            <a:srgbClr val="F26B43"/>
          </p15:clr>
        </p15:guide>
        <p15:guide id="5" pos="3908">
          <p15:clr>
            <a:srgbClr val="F26B43"/>
          </p15:clr>
        </p15:guide>
        <p15:guide id="6" pos="3772">
          <p15:clr>
            <a:srgbClr val="F26B43"/>
          </p15:clr>
        </p15:guide>
        <p15:guide id="7" orient="horz" pos="3589">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hyperlink" Target="https://link.springer.com/epdf/10.1186/s12916-020-01563-4?sharing_token=j9eC1B0akCKRAQ3BX8kBrW_BpE1tBhCbnbw3BuzI2RMBihyzSoCI_a_cZN5WU_Lxf7ka0C2T3wT32rCviyhw9rReMLs-RPA8g8q1tgIUHwBVWfmn881qTsJgQvCTBBTOCEjX-ujHLA-Xko7rAAUZ_86D4hfpgI6GdulGIe6s7fA%3D"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6.jpe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16.xml"/><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19.jpeg"/><Relationship Id="rId4" Type="http://schemas.openxmlformats.org/officeDocument/2006/relationships/image" Target="../media/image16.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21.jpeg"/><Relationship Id="rId4" Type="http://schemas.openxmlformats.org/officeDocument/2006/relationships/image" Target="../media/image16.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image" Target="../media/image22.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hyperlink" Target="https://evolve.edu.au/" TargetMode="External"/><Relationship Id="rId5" Type="http://schemas.openxmlformats.org/officeDocument/2006/relationships/hyperlink" Target="mailto:evolve@racp.edu.au" TargetMode="Externa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22EB6A-9D53-45AF-B083-98737553BECF}"/>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5486749" y="5669280"/>
            <a:ext cx="1218502" cy="741714"/>
          </a:xfrm>
          <a:prstGeom prst="rect">
            <a:avLst/>
          </a:prstGeom>
        </p:spPr>
      </p:pic>
      <p:sp>
        <p:nvSpPr>
          <p:cNvPr id="7" name="Text Placeholder 6">
            <a:extLst>
              <a:ext uri="{FF2B5EF4-FFF2-40B4-BE49-F238E27FC236}">
                <a16:creationId xmlns:a16="http://schemas.microsoft.com/office/drawing/2014/main" id="{4696E25E-D383-47FC-BF9C-33BCF7BB7430}"/>
              </a:ext>
            </a:extLst>
          </p:cNvPr>
          <p:cNvSpPr>
            <a:spLocks noGrp="1"/>
          </p:cNvSpPr>
          <p:nvPr>
            <p:ph type="body" idx="1"/>
          </p:nvPr>
        </p:nvSpPr>
        <p:spPr/>
        <p:txBody>
          <a:bodyPr/>
          <a:lstStyle/>
          <a:p>
            <a:r>
              <a:rPr lang="en-US" dirty="0"/>
              <a:t>Professor Donald Campbell, Dr Cilla Haywood and </a:t>
            </a:r>
            <a:r>
              <a:rPr lang="en-US" dirty="0" err="1"/>
              <a:t>Mrs</a:t>
            </a:r>
            <a:r>
              <a:rPr lang="en-US" dirty="0"/>
              <a:t> Debra Letica</a:t>
            </a:r>
            <a:endParaRPr lang="en-AU" dirty="0"/>
          </a:p>
        </p:txBody>
      </p:sp>
      <p:sp>
        <p:nvSpPr>
          <p:cNvPr id="6" name="Title 5">
            <a:extLst>
              <a:ext uri="{FF2B5EF4-FFF2-40B4-BE49-F238E27FC236}">
                <a16:creationId xmlns:a16="http://schemas.microsoft.com/office/drawing/2014/main" id="{5BF1CC57-794D-4F17-A7E9-73095A0AC6AF}"/>
              </a:ext>
            </a:extLst>
          </p:cNvPr>
          <p:cNvSpPr>
            <a:spLocks noGrp="1"/>
          </p:cNvSpPr>
          <p:nvPr>
            <p:ph type="title"/>
          </p:nvPr>
        </p:nvSpPr>
        <p:spPr>
          <a:xfrm>
            <a:off x="695325" y="557605"/>
            <a:ext cx="9346746" cy="1440394"/>
          </a:xfrm>
        </p:spPr>
        <p:txBody>
          <a:bodyPr/>
          <a:lstStyle/>
          <a:p>
            <a:r>
              <a:rPr lang="en-US" dirty="0"/>
              <a:t>Evolve Congress Session: Shared Decision Making</a:t>
            </a:r>
            <a:endParaRPr lang="en-AU" dirty="0"/>
          </a:p>
        </p:txBody>
      </p:sp>
      <p:pic>
        <p:nvPicPr>
          <p:cNvPr id="13" name="Picture Placeholder 11">
            <a:extLst>
              <a:ext uri="{FF2B5EF4-FFF2-40B4-BE49-F238E27FC236}">
                <a16:creationId xmlns:a16="http://schemas.microsoft.com/office/drawing/2014/main" id="{A5BA3BC6-BCC9-43CB-8C5F-3760A58AC3C2}"/>
              </a:ext>
            </a:extLst>
          </p:cNvPr>
          <p:cNvPicPr>
            <a:picLocks noGrp="1" noChangeAspect="1"/>
          </p:cNvPicPr>
          <p:nvPr>
            <p:ph type="pic" sz="quarter" idx="11"/>
          </p:nvPr>
        </p:nvPicPr>
        <p:blipFill>
          <a:blip r:embed="rId4"/>
          <a:srcRect t="110" b="110"/>
          <a:stretch>
            <a:fillRect/>
          </a:stretch>
        </p:blipFill>
        <p:spPr>
          <a:xfrm>
            <a:off x="10775088" y="714125"/>
            <a:ext cx="720000" cy="720000"/>
          </a:xfrm>
        </p:spPr>
      </p:pic>
      <p:pic>
        <p:nvPicPr>
          <p:cNvPr id="14" name="Picture Placeholder 13">
            <a:extLst>
              <a:ext uri="{FF2B5EF4-FFF2-40B4-BE49-F238E27FC236}">
                <a16:creationId xmlns:a16="http://schemas.microsoft.com/office/drawing/2014/main" id="{2671A865-F56C-4C09-A6C3-BCAC15EB82B8}"/>
              </a:ext>
            </a:extLst>
          </p:cNvPr>
          <p:cNvPicPr>
            <a:picLocks noGrp="1" noChangeAspect="1"/>
          </p:cNvPicPr>
          <p:nvPr>
            <p:ph type="pic" sz="quarter" idx="12"/>
          </p:nvPr>
        </p:nvPicPr>
        <p:blipFill>
          <a:blip r:embed="rId5"/>
          <a:srcRect/>
          <a:stretch>
            <a:fillRect/>
          </a:stretch>
        </p:blipFill>
        <p:spPr>
          <a:xfrm>
            <a:off x="10775088" y="1636689"/>
            <a:ext cx="720000" cy="720000"/>
          </a:xfrm>
        </p:spPr>
      </p:pic>
      <p:pic>
        <p:nvPicPr>
          <p:cNvPr id="15" name="Picture Placeholder 15">
            <a:extLst>
              <a:ext uri="{FF2B5EF4-FFF2-40B4-BE49-F238E27FC236}">
                <a16:creationId xmlns:a16="http://schemas.microsoft.com/office/drawing/2014/main" id="{41A52A88-B14B-4FE0-89A8-901392739192}"/>
              </a:ext>
            </a:extLst>
          </p:cNvPr>
          <p:cNvPicPr>
            <a:picLocks noGrp="1" noChangeAspect="1"/>
          </p:cNvPicPr>
          <p:nvPr>
            <p:ph type="pic" sz="quarter" idx="13"/>
          </p:nvPr>
        </p:nvPicPr>
        <p:blipFill>
          <a:blip r:embed="rId6"/>
          <a:srcRect/>
          <a:stretch>
            <a:fillRect/>
          </a:stretch>
        </p:blipFill>
        <p:spPr>
          <a:xfrm>
            <a:off x="10775088" y="2559253"/>
            <a:ext cx="720000" cy="720000"/>
          </a:xfrm>
        </p:spPr>
      </p:pic>
      <p:pic>
        <p:nvPicPr>
          <p:cNvPr id="16" name="Picture Placeholder 17">
            <a:extLst>
              <a:ext uri="{FF2B5EF4-FFF2-40B4-BE49-F238E27FC236}">
                <a16:creationId xmlns:a16="http://schemas.microsoft.com/office/drawing/2014/main" id="{AA44E442-9FD8-4517-A787-BC277AC9F36B}"/>
              </a:ext>
            </a:extLst>
          </p:cNvPr>
          <p:cNvPicPr>
            <a:picLocks noGrp="1" noChangeAspect="1"/>
          </p:cNvPicPr>
          <p:nvPr>
            <p:ph type="pic" sz="quarter" idx="14"/>
          </p:nvPr>
        </p:nvPicPr>
        <p:blipFill>
          <a:blip r:embed="rId7"/>
          <a:srcRect/>
          <a:stretch>
            <a:fillRect/>
          </a:stretch>
        </p:blipFill>
        <p:spPr>
          <a:xfrm>
            <a:off x="10775088" y="3481817"/>
            <a:ext cx="720000" cy="720000"/>
          </a:xfrm>
        </p:spPr>
      </p:pic>
      <p:pic>
        <p:nvPicPr>
          <p:cNvPr id="17" name="Picture Placeholder 19">
            <a:extLst>
              <a:ext uri="{FF2B5EF4-FFF2-40B4-BE49-F238E27FC236}">
                <a16:creationId xmlns:a16="http://schemas.microsoft.com/office/drawing/2014/main" id="{5207B9BD-E711-46A5-82F2-939795BF1B64}"/>
              </a:ext>
            </a:extLst>
          </p:cNvPr>
          <p:cNvPicPr>
            <a:picLocks noGrp="1" noChangeAspect="1"/>
          </p:cNvPicPr>
          <p:nvPr>
            <p:ph type="pic" sz="quarter" idx="15"/>
          </p:nvPr>
        </p:nvPicPr>
        <p:blipFill>
          <a:blip r:embed="rId8"/>
          <a:srcRect/>
          <a:stretch>
            <a:fillRect/>
          </a:stretch>
        </p:blipFill>
        <p:spPr>
          <a:xfrm>
            <a:off x="10775088" y="4404381"/>
            <a:ext cx="720000" cy="720000"/>
          </a:xfrm>
        </p:spPr>
      </p:pic>
    </p:spTree>
    <p:extLst>
      <p:ext uri="{BB962C8B-B14F-4D97-AF65-F5344CB8AC3E}">
        <p14:creationId xmlns:p14="http://schemas.microsoft.com/office/powerpoint/2010/main" val="31716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043CDD4-982A-4071-B6CF-258E33E04CC3}"/>
              </a:ext>
            </a:extLst>
          </p:cNvPr>
          <p:cNvSpPr>
            <a:spLocks noGrp="1"/>
          </p:cNvSpPr>
          <p:nvPr>
            <p:ph type="title"/>
          </p:nvPr>
        </p:nvSpPr>
        <p:spPr>
          <a:xfrm>
            <a:off x="695325" y="1756029"/>
            <a:ext cx="5508625" cy="1107996"/>
          </a:xfrm>
        </p:spPr>
        <p:txBody>
          <a:bodyPr/>
          <a:lstStyle/>
          <a:p>
            <a:r>
              <a:rPr lang="en-US" dirty="0"/>
              <a:t>Hidden risks – frailty and cognitive decline</a:t>
            </a:r>
            <a:endParaRPr lang="en-AU" dirty="0"/>
          </a:p>
        </p:txBody>
      </p:sp>
    </p:spTree>
    <p:extLst>
      <p:ext uri="{BB962C8B-B14F-4D97-AF65-F5344CB8AC3E}">
        <p14:creationId xmlns:p14="http://schemas.microsoft.com/office/powerpoint/2010/main" val="220756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A834C-041A-41B6-B499-5A0899F64FB5}"/>
              </a:ext>
            </a:extLst>
          </p:cNvPr>
          <p:cNvSpPr>
            <a:spLocks noGrp="1"/>
          </p:cNvSpPr>
          <p:nvPr>
            <p:ph type="title"/>
          </p:nvPr>
        </p:nvSpPr>
        <p:spPr/>
        <p:txBody>
          <a:bodyPr/>
          <a:lstStyle/>
          <a:p>
            <a:r>
              <a:rPr lang="en-US" dirty="0"/>
              <a:t>Frailty</a:t>
            </a:r>
            <a:endParaRPr lang="en-AU" dirty="0"/>
          </a:p>
        </p:txBody>
      </p:sp>
      <p:pic>
        <p:nvPicPr>
          <p:cNvPr id="3" name="Picture 2" descr="Clinical Frailty Scale. 7 © 2007-2009. Version 1.2. All rights ...">
            <a:extLst>
              <a:ext uri="{FF2B5EF4-FFF2-40B4-BE49-F238E27FC236}">
                <a16:creationId xmlns:a16="http://schemas.microsoft.com/office/drawing/2014/main" id="{C46ADB08-3B7E-4B3D-8D20-F301EA374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1298450"/>
            <a:ext cx="7576566" cy="4620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602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9D5CD7-AD30-468B-969E-A625B18B0B87}"/>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dirty="0">
                <a:solidFill>
                  <a:schemeClr val="accent1"/>
                </a:solidFill>
              </a:rPr>
              <a:t>Which trajectory is your patient on?</a:t>
            </a:r>
          </a:p>
          <a:p>
            <a:pPr marL="342900" indent="-342900">
              <a:buClr>
                <a:schemeClr val="accent2"/>
              </a:buClr>
              <a:buFont typeface="Arial" panose="020B0604020202020204" pitchFamily="34" charset="0"/>
              <a:buChar char="•"/>
            </a:pPr>
            <a:endParaRPr lang="en-US" dirty="0">
              <a:solidFill>
                <a:schemeClr val="accent1"/>
              </a:solidFill>
            </a:endParaRPr>
          </a:p>
          <a:p>
            <a:endParaRPr lang="en-AU" dirty="0"/>
          </a:p>
        </p:txBody>
      </p:sp>
      <p:sp>
        <p:nvSpPr>
          <p:cNvPr id="2" name="Title 1">
            <a:extLst>
              <a:ext uri="{FF2B5EF4-FFF2-40B4-BE49-F238E27FC236}">
                <a16:creationId xmlns:a16="http://schemas.microsoft.com/office/drawing/2014/main" id="{A2C606AC-520B-4E0B-974A-512F12033F75}"/>
              </a:ext>
            </a:extLst>
          </p:cNvPr>
          <p:cNvSpPr>
            <a:spLocks noGrp="1"/>
          </p:cNvSpPr>
          <p:nvPr>
            <p:ph type="title"/>
          </p:nvPr>
        </p:nvSpPr>
        <p:spPr/>
        <p:txBody>
          <a:bodyPr/>
          <a:lstStyle/>
          <a:p>
            <a:r>
              <a:rPr lang="en-US" dirty="0"/>
              <a:t>Monitoring of Trajectory is important</a:t>
            </a:r>
            <a:endParaRPr lang="en-AU" dirty="0"/>
          </a:p>
        </p:txBody>
      </p:sp>
      <p:pic>
        <p:nvPicPr>
          <p:cNvPr id="7" name="Picture 2" descr="Typical death trajectory | Fundamentals of End of Life Care | RCN">
            <a:extLst>
              <a:ext uri="{FF2B5EF4-FFF2-40B4-BE49-F238E27FC236}">
                <a16:creationId xmlns:a16="http://schemas.microsoft.com/office/drawing/2014/main" id="{E49C6D9A-500E-435E-92B6-7BF53054C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232" y="1814576"/>
            <a:ext cx="6701536" cy="4311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1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19D5CD7-AD30-468B-969E-A625B18B0B87}"/>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dirty="0">
                <a:solidFill>
                  <a:schemeClr val="accent1"/>
                </a:solidFill>
              </a:rPr>
              <a:t>Frailty</a:t>
            </a:r>
          </a:p>
          <a:p>
            <a:pPr marL="342900" indent="-342900">
              <a:buClr>
                <a:schemeClr val="accent2"/>
              </a:buClr>
              <a:buFont typeface="Arial" panose="020B0604020202020204" pitchFamily="34" charset="0"/>
              <a:buChar char="•"/>
            </a:pPr>
            <a:endParaRPr lang="en-US" dirty="0">
              <a:solidFill>
                <a:schemeClr val="accent1"/>
              </a:solidFill>
            </a:endParaRPr>
          </a:p>
          <a:p>
            <a:endParaRPr lang="en-AU" dirty="0"/>
          </a:p>
        </p:txBody>
      </p:sp>
      <p:sp>
        <p:nvSpPr>
          <p:cNvPr id="2" name="Title 1">
            <a:extLst>
              <a:ext uri="{FF2B5EF4-FFF2-40B4-BE49-F238E27FC236}">
                <a16:creationId xmlns:a16="http://schemas.microsoft.com/office/drawing/2014/main" id="{A2C606AC-520B-4E0B-974A-512F12033F75}"/>
              </a:ext>
            </a:extLst>
          </p:cNvPr>
          <p:cNvSpPr>
            <a:spLocks noGrp="1"/>
          </p:cNvSpPr>
          <p:nvPr>
            <p:ph type="title"/>
          </p:nvPr>
        </p:nvSpPr>
        <p:spPr/>
        <p:txBody>
          <a:bodyPr/>
          <a:lstStyle/>
          <a:p>
            <a:r>
              <a:rPr lang="en-US" dirty="0"/>
              <a:t>Trajectories</a:t>
            </a:r>
            <a:endParaRPr lang="en-AU" dirty="0"/>
          </a:p>
        </p:txBody>
      </p:sp>
      <p:pic>
        <p:nvPicPr>
          <p:cNvPr id="7" name="Picture 2" descr="Typical death trajectory | Fundamentals of End of Life Care | RCN">
            <a:extLst>
              <a:ext uri="{FF2B5EF4-FFF2-40B4-BE49-F238E27FC236}">
                <a16:creationId xmlns:a16="http://schemas.microsoft.com/office/drawing/2014/main" id="{E49C6D9A-500E-435E-92B6-7BF53054C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232" y="1814576"/>
            <a:ext cx="6701536" cy="4311883"/>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3">
            <a:extLst>
              <a:ext uri="{FF2B5EF4-FFF2-40B4-BE49-F238E27FC236}">
                <a16:creationId xmlns:a16="http://schemas.microsoft.com/office/drawing/2014/main" id="{F94EA8A7-970B-4673-B6C4-294BD4F24A2D}"/>
              </a:ext>
            </a:extLst>
          </p:cNvPr>
          <p:cNvSpPr/>
          <p:nvPr/>
        </p:nvSpPr>
        <p:spPr>
          <a:xfrm>
            <a:off x="8183372" y="4340988"/>
            <a:ext cx="838708" cy="1305147"/>
          </a:xfrm>
          <a:custGeom>
            <a:avLst/>
            <a:gdLst>
              <a:gd name="connsiteX0" fmla="*/ 0 w 1207008"/>
              <a:gd name="connsiteY0" fmla="*/ 1609344 h 1609344"/>
              <a:gd name="connsiteX1" fmla="*/ 48768 w 1207008"/>
              <a:gd name="connsiteY1" fmla="*/ 1524000 h 1609344"/>
              <a:gd name="connsiteX2" fmla="*/ 60960 w 1207008"/>
              <a:gd name="connsiteY2" fmla="*/ 1475232 h 1609344"/>
              <a:gd name="connsiteX3" fmla="*/ 97536 w 1207008"/>
              <a:gd name="connsiteY3" fmla="*/ 1341120 h 1609344"/>
              <a:gd name="connsiteX4" fmla="*/ 121920 w 1207008"/>
              <a:gd name="connsiteY4" fmla="*/ 1243584 h 1609344"/>
              <a:gd name="connsiteX5" fmla="*/ 146304 w 1207008"/>
              <a:gd name="connsiteY5" fmla="*/ 1158240 h 1609344"/>
              <a:gd name="connsiteX6" fmla="*/ 182880 w 1207008"/>
              <a:gd name="connsiteY6" fmla="*/ 926592 h 1609344"/>
              <a:gd name="connsiteX7" fmla="*/ 207264 w 1207008"/>
              <a:gd name="connsiteY7" fmla="*/ 816864 h 1609344"/>
              <a:gd name="connsiteX8" fmla="*/ 219456 w 1207008"/>
              <a:gd name="connsiteY8" fmla="*/ 755904 h 1609344"/>
              <a:gd name="connsiteX9" fmla="*/ 256032 w 1207008"/>
              <a:gd name="connsiteY9" fmla="*/ 670560 h 1609344"/>
              <a:gd name="connsiteX10" fmla="*/ 329184 w 1207008"/>
              <a:gd name="connsiteY10" fmla="*/ 633984 h 1609344"/>
              <a:gd name="connsiteX11" fmla="*/ 438912 w 1207008"/>
              <a:gd name="connsiteY11" fmla="*/ 499872 h 1609344"/>
              <a:gd name="connsiteX12" fmla="*/ 487680 w 1207008"/>
              <a:gd name="connsiteY12" fmla="*/ 390144 h 1609344"/>
              <a:gd name="connsiteX13" fmla="*/ 512064 w 1207008"/>
              <a:gd name="connsiteY13" fmla="*/ 353568 h 1609344"/>
              <a:gd name="connsiteX14" fmla="*/ 548640 w 1207008"/>
              <a:gd name="connsiteY14" fmla="*/ 280416 h 1609344"/>
              <a:gd name="connsiteX15" fmla="*/ 633984 w 1207008"/>
              <a:gd name="connsiteY15" fmla="*/ 207264 h 1609344"/>
              <a:gd name="connsiteX16" fmla="*/ 682752 w 1207008"/>
              <a:gd name="connsiteY16" fmla="*/ 182880 h 1609344"/>
              <a:gd name="connsiteX17" fmla="*/ 719328 w 1207008"/>
              <a:gd name="connsiteY17" fmla="*/ 170688 h 1609344"/>
              <a:gd name="connsiteX18" fmla="*/ 804672 w 1207008"/>
              <a:gd name="connsiteY18" fmla="*/ 121920 h 1609344"/>
              <a:gd name="connsiteX19" fmla="*/ 841248 w 1207008"/>
              <a:gd name="connsiteY19" fmla="*/ 109728 h 1609344"/>
              <a:gd name="connsiteX20" fmla="*/ 914400 w 1207008"/>
              <a:gd name="connsiteY20" fmla="*/ 60960 h 1609344"/>
              <a:gd name="connsiteX21" fmla="*/ 1036320 w 1207008"/>
              <a:gd name="connsiteY21" fmla="*/ 24384 h 1609344"/>
              <a:gd name="connsiteX22" fmla="*/ 1158240 w 1207008"/>
              <a:gd name="connsiteY22" fmla="*/ 0 h 1609344"/>
              <a:gd name="connsiteX23" fmla="*/ 1207008 w 1207008"/>
              <a:gd name="connsiteY23" fmla="*/ 0 h 1609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008" h="1609344">
                <a:moveTo>
                  <a:pt x="0" y="1609344"/>
                </a:moveTo>
                <a:cubicBezTo>
                  <a:pt x="16256" y="1580896"/>
                  <a:pt x="35210" y="1553828"/>
                  <a:pt x="48768" y="1524000"/>
                </a:cubicBezTo>
                <a:cubicBezTo>
                  <a:pt x="55702" y="1508746"/>
                  <a:pt x="56145" y="1491282"/>
                  <a:pt x="60960" y="1475232"/>
                </a:cubicBezTo>
                <a:cubicBezTo>
                  <a:pt x="116459" y="1290235"/>
                  <a:pt x="60501" y="1501607"/>
                  <a:pt x="97536" y="1341120"/>
                </a:cubicBezTo>
                <a:cubicBezTo>
                  <a:pt x="105072" y="1308466"/>
                  <a:pt x="111322" y="1275377"/>
                  <a:pt x="121920" y="1243584"/>
                </a:cubicBezTo>
                <a:cubicBezTo>
                  <a:pt x="134714" y="1205201"/>
                  <a:pt x="137119" y="1201105"/>
                  <a:pt x="146304" y="1158240"/>
                </a:cubicBezTo>
                <a:cubicBezTo>
                  <a:pt x="189578" y="956296"/>
                  <a:pt x="155747" y="1116526"/>
                  <a:pt x="182880" y="926592"/>
                </a:cubicBezTo>
                <a:cubicBezTo>
                  <a:pt x="190234" y="875112"/>
                  <a:pt x="196615" y="864784"/>
                  <a:pt x="207264" y="816864"/>
                </a:cubicBezTo>
                <a:cubicBezTo>
                  <a:pt x="211759" y="796635"/>
                  <a:pt x="214961" y="776133"/>
                  <a:pt x="219456" y="755904"/>
                </a:cubicBezTo>
                <a:cubicBezTo>
                  <a:pt x="227451" y="719928"/>
                  <a:pt x="229132" y="697460"/>
                  <a:pt x="256032" y="670560"/>
                </a:cubicBezTo>
                <a:cubicBezTo>
                  <a:pt x="279667" y="646925"/>
                  <a:pt x="299436" y="643900"/>
                  <a:pt x="329184" y="633984"/>
                </a:cubicBezTo>
                <a:cubicBezTo>
                  <a:pt x="412681" y="522654"/>
                  <a:pt x="373599" y="565185"/>
                  <a:pt x="438912" y="499872"/>
                </a:cubicBezTo>
                <a:cubicBezTo>
                  <a:pt x="456330" y="456327"/>
                  <a:pt x="464899" y="430011"/>
                  <a:pt x="487680" y="390144"/>
                </a:cubicBezTo>
                <a:cubicBezTo>
                  <a:pt x="494950" y="377422"/>
                  <a:pt x="505511" y="366674"/>
                  <a:pt x="512064" y="353568"/>
                </a:cubicBezTo>
                <a:cubicBezTo>
                  <a:pt x="539557" y="298581"/>
                  <a:pt x="504964" y="332827"/>
                  <a:pt x="548640" y="280416"/>
                </a:cubicBezTo>
                <a:cubicBezTo>
                  <a:pt x="570324" y="254395"/>
                  <a:pt x="605906" y="224813"/>
                  <a:pt x="633984" y="207264"/>
                </a:cubicBezTo>
                <a:cubicBezTo>
                  <a:pt x="649396" y="197631"/>
                  <a:pt x="666047" y="190039"/>
                  <a:pt x="682752" y="182880"/>
                </a:cubicBezTo>
                <a:cubicBezTo>
                  <a:pt x="694564" y="177818"/>
                  <a:pt x="707833" y="176435"/>
                  <a:pt x="719328" y="170688"/>
                </a:cubicBezTo>
                <a:cubicBezTo>
                  <a:pt x="841771" y="109466"/>
                  <a:pt x="655050" y="186044"/>
                  <a:pt x="804672" y="121920"/>
                </a:cubicBezTo>
                <a:cubicBezTo>
                  <a:pt x="816484" y="116858"/>
                  <a:pt x="830014" y="115969"/>
                  <a:pt x="841248" y="109728"/>
                </a:cubicBezTo>
                <a:cubicBezTo>
                  <a:pt x="866866" y="95496"/>
                  <a:pt x="886598" y="70227"/>
                  <a:pt x="914400" y="60960"/>
                </a:cubicBezTo>
                <a:cubicBezTo>
                  <a:pt x="969532" y="42583"/>
                  <a:pt x="984728" y="35440"/>
                  <a:pt x="1036320" y="24384"/>
                </a:cubicBezTo>
                <a:cubicBezTo>
                  <a:pt x="1076845" y="15700"/>
                  <a:pt x="1116795" y="0"/>
                  <a:pt x="1158240" y="0"/>
                </a:cubicBezTo>
                <a:lnTo>
                  <a:pt x="1207008" y="0"/>
                </a:lnTo>
              </a:path>
            </a:pathLst>
          </a:custGeom>
        </p:spPr>
        <p:style>
          <a:lnRef idx="2">
            <a:schemeClr val="accent4"/>
          </a:lnRef>
          <a:fillRef idx="0">
            <a:schemeClr val="accent4"/>
          </a:fillRef>
          <a:effectRef idx="1">
            <a:schemeClr val="accent4"/>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97F821C0-B043-4C32-BBC8-D7E2F89FF0B7}"/>
              </a:ext>
            </a:extLst>
          </p:cNvPr>
          <p:cNvSpPr txBox="1"/>
          <p:nvPr/>
        </p:nvSpPr>
        <p:spPr>
          <a:xfrm>
            <a:off x="9513824" y="4193414"/>
            <a:ext cx="1510284"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4546A"/>
                </a:solidFill>
                <a:effectLst/>
                <a:uLnTx/>
                <a:uFillTx/>
                <a:latin typeface="Arial" panose="020B0604020202020204"/>
                <a:ea typeface="+mn-ea"/>
                <a:cs typeface="+mn-cs"/>
              </a:rPr>
              <a:t>No surgery that I know of will make them do this!</a:t>
            </a:r>
          </a:p>
        </p:txBody>
      </p:sp>
    </p:spTree>
    <p:extLst>
      <p:ext uri="{BB962C8B-B14F-4D97-AF65-F5344CB8AC3E}">
        <p14:creationId xmlns:p14="http://schemas.microsoft.com/office/powerpoint/2010/main" val="1306007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32D313-D50C-462B-8BE8-3618B327D708}"/>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dirty="0"/>
              <a:t>A state of reduced reserve and resilience to an insult</a:t>
            </a:r>
          </a:p>
          <a:p>
            <a:pPr marL="342900" indent="-342900">
              <a:buClr>
                <a:schemeClr val="accent2"/>
              </a:buClr>
              <a:buFont typeface="Arial" panose="020B0604020202020204" pitchFamily="34" charset="0"/>
              <a:buChar char="•"/>
            </a:pPr>
            <a:r>
              <a:rPr lang="en-US" dirty="0"/>
              <a:t>NOT routinely looked for. Some enthusiasm shown by </a:t>
            </a:r>
            <a:r>
              <a:rPr lang="en-US" dirty="0" err="1"/>
              <a:t>anaesthetics</a:t>
            </a:r>
            <a:endParaRPr lang="en-US" dirty="0"/>
          </a:p>
          <a:p>
            <a:pPr marL="342900" indent="-342900">
              <a:buClr>
                <a:schemeClr val="accent2"/>
              </a:buClr>
              <a:buFont typeface="Arial" panose="020B0604020202020204" pitchFamily="34" charset="0"/>
              <a:buChar char="•"/>
            </a:pPr>
            <a:r>
              <a:rPr lang="en-US" dirty="0"/>
              <a:t>Weakness/exhaustion/slowness/low physical activity/LOW</a:t>
            </a:r>
          </a:p>
          <a:p>
            <a:pPr marL="609300" lvl="2" indent="-342900">
              <a:buFont typeface="Arial" panose="020B0604020202020204" pitchFamily="34" charset="0"/>
              <a:buChar char="•"/>
            </a:pPr>
            <a:r>
              <a:rPr lang="en-US" sz="1600" dirty="0"/>
              <a:t>Can be hard to tease apart symptoms of frailty from the symptoms requiring the surgery </a:t>
            </a:r>
            <a:r>
              <a:rPr lang="en-US" sz="1600" dirty="0" err="1"/>
              <a:t>esp</a:t>
            </a:r>
            <a:r>
              <a:rPr lang="en-US" sz="1600" dirty="0"/>
              <a:t> in cardiac surgery</a:t>
            </a:r>
          </a:p>
          <a:p>
            <a:pPr marL="342900" indent="-342900">
              <a:buClr>
                <a:schemeClr val="accent2"/>
              </a:buClr>
              <a:buFont typeface="Arial" panose="020B0604020202020204" pitchFamily="34" charset="0"/>
              <a:buChar char="•"/>
            </a:pPr>
            <a:r>
              <a:rPr lang="en-US" dirty="0"/>
              <a:t>Even uncomplicated surgery is a physiological  insult – still has inflammatory mediator release, </a:t>
            </a:r>
            <a:r>
              <a:rPr lang="en-US" dirty="0" err="1"/>
              <a:t>etc</a:t>
            </a:r>
            <a:endParaRPr lang="en-US" dirty="0"/>
          </a:p>
          <a:p>
            <a:pPr marL="609300" lvl="2" indent="-342900">
              <a:buFont typeface="Arial" panose="020B0604020202020204" pitchFamily="34" charset="0"/>
              <a:buChar char="•"/>
            </a:pPr>
            <a:r>
              <a:rPr lang="en-US" sz="1600" dirty="0"/>
              <a:t>A few days in bed to a borderline patient – might be irretrievable loss of function</a:t>
            </a:r>
            <a:endParaRPr lang="en-US" dirty="0"/>
          </a:p>
          <a:p>
            <a:pPr marL="342900" indent="-342900">
              <a:buClr>
                <a:schemeClr val="accent2"/>
              </a:buClr>
              <a:buFont typeface="Arial" panose="020B0604020202020204" pitchFamily="34" charset="0"/>
              <a:buChar char="•"/>
            </a:pPr>
            <a:r>
              <a:rPr lang="en-US" dirty="0"/>
              <a:t>Older folk more commonly have unstable social support systems.</a:t>
            </a:r>
          </a:p>
          <a:p>
            <a:pPr marL="342900" indent="-342900">
              <a:buClr>
                <a:schemeClr val="accent2"/>
              </a:buClr>
              <a:buFont typeface="Arial" panose="020B0604020202020204" pitchFamily="34" charset="0"/>
              <a:buChar char="•"/>
            </a:pPr>
            <a:r>
              <a:rPr lang="en-US" dirty="0"/>
              <a:t>Hard to quantify risks, but important to get a sense of overall severity</a:t>
            </a:r>
          </a:p>
          <a:p>
            <a:pPr marL="609300" lvl="2" indent="-342900">
              <a:buFont typeface="Arial" panose="020B0604020202020204" pitchFamily="34" charset="0"/>
              <a:buChar char="•"/>
            </a:pPr>
            <a:r>
              <a:rPr lang="en-US" sz="1600" dirty="0"/>
              <a:t>The worse it is, the harder it’ll be to come back from.</a:t>
            </a:r>
            <a:endParaRPr lang="en-US" dirty="0"/>
          </a:p>
          <a:p>
            <a:pPr marL="342900" indent="-342900">
              <a:buClr>
                <a:schemeClr val="accent2"/>
              </a:buClr>
              <a:buFont typeface="Arial" panose="020B0604020202020204" pitchFamily="34" charset="0"/>
              <a:buChar char="•"/>
            </a:pPr>
            <a:r>
              <a:rPr lang="en-US" dirty="0"/>
              <a:t>Important to assess and relay risks – high admission of risk of going to a nursing home is a material risk</a:t>
            </a:r>
          </a:p>
          <a:p>
            <a:pPr marL="342900" indent="-342900">
              <a:buClr>
                <a:schemeClr val="accent2"/>
              </a:buClr>
              <a:buFont typeface="Arial" panose="020B0604020202020204" pitchFamily="34" charset="0"/>
              <a:buChar char="•"/>
            </a:pPr>
            <a:endParaRPr lang="en-US" dirty="0"/>
          </a:p>
          <a:p>
            <a:endParaRPr lang="en-AU" dirty="0"/>
          </a:p>
        </p:txBody>
      </p:sp>
      <p:sp>
        <p:nvSpPr>
          <p:cNvPr id="3" name="Title 2">
            <a:extLst>
              <a:ext uri="{FF2B5EF4-FFF2-40B4-BE49-F238E27FC236}">
                <a16:creationId xmlns:a16="http://schemas.microsoft.com/office/drawing/2014/main" id="{9C5BA03E-BF44-4A53-B39B-D8FC192396B8}"/>
              </a:ext>
            </a:extLst>
          </p:cNvPr>
          <p:cNvSpPr>
            <a:spLocks noGrp="1"/>
          </p:cNvSpPr>
          <p:nvPr>
            <p:ph type="title"/>
          </p:nvPr>
        </p:nvSpPr>
        <p:spPr/>
        <p:txBody>
          <a:bodyPr/>
          <a:lstStyle/>
          <a:p>
            <a:r>
              <a:rPr lang="en-US" dirty="0"/>
              <a:t>Why is frailty important here?</a:t>
            </a:r>
            <a:endParaRPr lang="en-AU" dirty="0"/>
          </a:p>
        </p:txBody>
      </p:sp>
    </p:spTree>
    <p:extLst>
      <p:ext uri="{BB962C8B-B14F-4D97-AF65-F5344CB8AC3E}">
        <p14:creationId xmlns:p14="http://schemas.microsoft.com/office/powerpoint/2010/main" val="2459765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C6B46A-393C-4908-BB72-E37D8B3AF24B}"/>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dirty="0"/>
              <a:t>“Can you send them to prehab?”</a:t>
            </a:r>
          </a:p>
          <a:p>
            <a:pPr marL="609300" lvl="2" indent="-342900">
              <a:buFont typeface="Arial" panose="020B0604020202020204" pitchFamily="34" charset="0"/>
              <a:buChar char="•"/>
            </a:pPr>
            <a:r>
              <a:rPr lang="en-US" sz="1800" dirty="0"/>
              <a:t>No universally recommended or effective treatment for frailty</a:t>
            </a:r>
          </a:p>
          <a:p>
            <a:pPr marL="609300" lvl="2" indent="-342900">
              <a:buFont typeface="Arial" panose="020B0604020202020204" pitchFamily="34" charset="0"/>
              <a:buChar char="•"/>
            </a:pPr>
            <a:r>
              <a:rPr lang="en-US" sz="1800" dirty="0"/>
              <a:t>Reasonable to trial protein/exercise if tolerated, there is time for it to work, and surgery is absolutely required, however no good evidence for the approach</a:t>
            </a:r>
          </a:p>
          <a:p>
            <a:pPr marL="609300" lvl="2" indent="-342900">
              <a:buFont typeface="Arial" panose="020B0604020202020204" pitchFamily="34" charset="0"/>
              <a:buChar char="•"/>
            </a:pPr>
            <a:r>
              <a:rPr lang="en-US" sz="1800" dirty="0"/>
              <a:t>Need to question why we want to do the surgery.</a:t>
            </a:r>
          </a:p>
          <a:p>
            <a:pPr marL="609300" lvl="2" indent="-342900">
              <a:buFont typeface="Arial" panose="020B0604020202020204" pitchFamily="34" charset="0"/>
              <a:buChar char="•"/>
            </a:pPr>
            <a:r>
              <a:rPr lang="en-US" sz="1800" dirty="0"/>
              <a:t>Concept of a ”point of no return” not well defined in literature, but we probably know it when we see it.</a:t>
            </a:r>
          </a:p>
          <a:p>
            <a:pPr marL="342900" indent="-342900">
              <a:buClr>
                <a:schemeClr val="accent2"/>
              </a:buClr>
              <a:buFont typeface="Arial" panose="020B0604020202020204" pitchFamily="34" charset="0"/>
              <a:buChar char="•"/>
            </a:pPr>
            <a:r>
              <a:rPr lang="en-US" dirty="0"/>
              <a:t>Associated with increased mortality and morbidity in the 30 days post surgery</a:t>
            </a:r>
          </a:p>
          <a:p>
            <a:pPr marL="342900" indent="-342900">
              <a:buClr>
                <a:schemeClr val="accent2"/>
              </a:buClr>
              <a:buFont typeface="Arial" panose="020B0604020202020204" pitchFamily="34" charset="0"/>
              <a:buChar char="•"/>
            </a:pPr>
            <a:r>
              <a:rPr lang="en-US" dirty="0"/>
              <a:t>Little data about functional trajectories in the weeks and months after</a:t>
            </a:r>
          </a:p>
          <a:p>
            <a:pPr marL="609300" lvl="2" indent="-342900">
              <a:buFont typeface="Arial" panose="020B0604020202020204" pitchFamily="34" charset="0"/>
              <a:buChar char="•"/>
            </a:pPr>
            <a:r>
              <a:rPr lang="en-US" sz="1800" dirty="0"/>
              <a:t>General expectation is patient is “back to normal” after 3 months.</a:t>
            </a:r>
          </a:p>
          <a:p>
            <a:pPr marL="609300" lvl="2" indent="-342900">
              <a:buFont typeface="Arial" panose="020B0604020202020204" pitchFamily="34" charset="0"/>
              <a:buChar char="•"/>
            </a:pPr>
            <a:r>
              <a:rPr lang="en-US" sz="1800" dirty="0"/>
              <a:t>This really</a:t>
            </a:r>
            <a:r>
              <a:rPr lang="en-US" sz="1600" dirty="0"/>
              <a:t>, really needs to be addressed via research.</a:t>
            </a:r>
          </a:p>
          <a:p>
            <a:pPr marL="342900" indent="-342900">
              <a:buClr>
                <a:schemeClr val="accent2"/>
              </a:buClr>
              <a:buFont typeface="Arial" panose="020B0604020202020204" pitchFamily="34" charset="0"/>
              <a:buChar char="•"/>
            </a:pPr>
            <a:endParaRPr lang="en-US" dirty="0"/>
          </a:p>
          <a:p>
            <a:endParaRPr lang="en-AU" dirty="0"/>
          </a:p>
        </p:txBody>
      </p:sp>
      <p:sp>
        <p:nvSpPr>
          <p:cNvPr id="3" name="Title 2">
            <a:extLst>
              <a:ext uri="{FF2B5EF4-FFF2-40B4-BE49-F238E27FC236}">
                <a16:creationId xmlns:a16="http://schemas.microsoft.com/office/drawing/2014/main" id="{B3D17339-B60C-4FA5-894F-89C9884836DB}"/>
              </a:ext>
            </a:extLst>
          </p:cNvPr>
          <p:cNvSpPr>
            <a:spLocks noGrp="1"/>
          </p:cNvSpPr>
          <p:nvPr>
            <p:ph type="title"/>
          </p:nvPr>
        </p:nvSpPr>
        <p:spPr/>
        <p:txBody>
          <a:bodyPr/>
          <a:lstStyle/>
          <a:p>
            <a:r>
              <a:rPr lang="en-US" dirty="0"/>
              <a:t>More on frailty in surgery</a:t>
            </a:r>
            <a:endParaRPr lang="en-AU" dirty="0"/>
          </a:p>
        </p:txBody>
      </p:sp>
    </p:spTree>
    <p:extLst>
      <p:ext uri="{BB962C8B-B14F-4D97-AF65-F5344CB8AC3E}">
        <p14:creationId xmlns:p14="http://schemas.microsoft.com/office/powerpoint/2010/main" val="3755419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58DD68-ACDE-4E09-B2AB-D4BF4B5CCA63}"/>
              </a:ext>
            </a:extLst>
          </p:cNvPr>
          <p:cNvSpPr>
            <a:spLocks noGrp="1"/>
          </p:cNvSpPr>
          <p:nvPr>
            <p:ph type="title"/>
          </p:nvPr>
        </p:nvSpPr>
        <p:spPr>
          <a:xfrm>
            <a:off x="695325" y="2310027"/>
            <a:ext cx="5508625" cy="553998"/>
          </a:xfrm>
        </p:spPr>
        <p:txBody>
          <a:bodyPr/>
          <a:lstStyle/>
          <a:p>
            <a:r>
              <a:rPr lang="en-US" dirty="0"/>
              <a:t>Cognitive impairment</a:t>
            </a:r>
            <a:endParaRPr lang="en-AU" dirty="0"/>
          </a:p>
        </p:txBody>
      </p:sp>
    </p:spTree>
    <p:extLst>
      <p:ext uri="{BB962C8B-B14F-4D97-AF65-F5344CB8AC3E}">
        <p14:creationId xmlns:p14="http://schemas.microsoft.com/office/powerpoint/2010/main" val="4036096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4B0873-8D7A-4774-BC01-0380C33BEDCA}"/>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sz="1800" dirty="0"/>
              <a:t>“Postoperative cognitive dysfunction”</a:t>
            </a:r>
          </a:p>
          <a:p>
            <a:pPr marL="342900" indent="-342900">
              <a:buClr>
                <a:schemeClr val="accent2"/>
              </a:buClr>
              <a:buFont typeface="Arial" panose="020B0604020202020204" pitchFamily="34" charset="0"/>
              <a:buChar char="•"/>
            </a:pPr>
            <a:r>
              <a:rPr lang="en-US" sz="1800" dirty="0"/>
              <a:t>Some apparently normal people have cognitive decline postoperatively, some gets better</a:t>
            </a:r>
          </a:p>
          <a:p>
            <a:pPr marL="342900" indent="-342900">
              <a:buClr>
                <a:schemeClr val="accent2"/>
              </a:buClr>
              <a:buFont typeface="Arial" panose="020B0604020202020204" pitchFamily="34" charset="0"/>
              <a:buChar char="•"/>
            </a:pPr>
            <a:r>
              <a:rPr lang="en-US" sz="1800" dirty="0"/>
              <a:t>Likelihood of development of cognitive impairment post surgery increases with</a:t>
            </a:r>
          </a:p>
          <a:p>
            <a:pPr marL="552150" lvl="2" indent="-285750">
              <a:buFont typeface="Arial" panose="020B0604020202020204" pitchFamily="34" charset="0"/>
              <a:buChar char="•"/>
            </a:pPr>
            <a:r>
              <a:rPr lang="en-US" dirty="0"/>
              <a:t>Preop cognitive impairment</a:t>
            </a:r>
          </a:p>
          <a:p>
            <a:pPr marL="552150" lvl="2" indent="-285750">
              <a:buFont typeface="Arial" panose="020B0604020202020204" pitchFamily="34" charset="0"/>
              <a:buChar char="•"/>
            </a:pPr>
            <a:r>
              <a:rPr lang="en-US" dirty="0"/>
              <a:t>Older age</a:t>
            </a:r>
          </a:p>
          <a:p>
            <a:pPr marL="552150" lvl="2" indent="-285750">
              <a:buFont typeface="Arial" panose="020B0604020202020204" pitchFamily="34" charset="0"/>
              <a:buChar char="•"/>
            </a:pPr>
            <a:r>
              <a:rPr lang="en-US" dirty="0"/>
              <a:t>Lower educational attainment</a:t>
            </a:r>
          </a:p>
          <a:p>
            <a:pPr marL="552150" lvl="2" indent="-285750">
              <a:buFont typeface="Arial" panose="020B0604020202020204" pitchFamily="34" charset="0"/>
              <a:buChar char="•"/>
            </a:pPr>
            <a:r>
              <a:rPr lang="en-US" dirty="0"/>
              <a:t>Suspicion if Diabetes/DWMI/other vascular disease</a:t>
            </a:r>
          </a:p>
          <a:p>
            <a:pPr marL="552150" lvl="2" indent="-285750">
              <a:buFont typeface="Arial" panose="020B0604020202020204" pitchFamily="34" charset="0"/>
              <a:buChar char="•"/>
            </a:pPr>
            <a:r>
              <a:rPr lang="en-US" dirty="0"/>
              <a:t>Significant surgery (Cardiac very risky)</a:t>
            </a:r>
          </a:p>
          <a:p>
            <a:pPr marL="342900" indent="-342900">
              <a:buClr>
                <a:schemeClr val="accent2"/>
              </a:buClr>
              <a:buFont typeface="Arial" panose="020B0604020202020204" pitchFamily="34" charset="0"/>
              <a:buChar char="•"/>
            </a:pPr>
            <a:r>
              <a:rPr lang="en-US" sz="1800" dirty="0"/>
              <a:t>Due to inflammatory mediators released by surgery process, NOT the </a:t>
            </a:r>
            <a:r>
              <a:rPr lang="en-US" sz="1800" dirty="0" err="1"/>
              <a:t>anaesthetic</a:t>
            </a:r>
            <a:r>
              <a:rPr lang="en-US" sz="1800" dirty="0"/>
              <a:t> (</a:t>
            </a:r>
            <a:r>
              <a:rPr lang="en-US" sz="1800" dirty="0" err="1"/>
              <a:t>ie</a:t>
            </a:r>
            <a:r>
              <a:rPr lang="en-US" sz="1800" dirty="0"/>
              <a:t> spinal no better than general, shallow no better than deeper)</a:t>
            </a:r>
          </a:p>
          <a:p>
            <a:pPr marL="342900" indent="-342900">
              <a:buClr>
                <a:schemeClr val="accent2"/>
              </a:buClr>
              <a:buFont typeface="Arial" panose="020B0604020202020204" pitchFamily="34" charset="0"/>
              <a:buChar char="•"/>
            </a:pPr>
            <a:r>
              <a:rPr lang="en-US" sz="1800" dirty="0"/>
              <a:t>People often “not quite the same” after surgery</a:t>
            </a:r>
          </a:p>
          <a:p>
            <a:pPr marL="342900" indent="-342900">
              <a:buClr>
                <a:schemeClr val="accent2"/>
              </a:buClr>
              <a:buFont typeface="Arial" panose="020B0604020202020204" pitchFamily="34" charset="0"/>
              <a:buChar char="•"/>
            </a:pPr>
            <a:r>
              <a:rPr lang="en-US" sz="1800" dirty="0"/>
              <a:t>If somebody at high risk of critical cognitive decline, this needs to be explained as part of consent process.</a:t>
            </a:r>
            <a:endParaRPr lang="en-US" dirty="0"/>
          </a:p>
          <a:p>
            <a:endParaRPr lang="en-AU" dirty="0"/>
          </a:p>
        </p:txBody>
      </p:sp>
      <p:sp>
        <p:nvSpPr>
          <p:cNvPr id="3" name="Title 2">
            <a:extLst>
              <a:ext uri="{FF2B5EF4-FFF2-40B4-BE49-F238E27FC236}">
                <a16:creationId xmlns:a16="http://schemas.microsoft.com/office/drawing/2014/main" id="{4AB9FE62-583B-4DCA-A0BB-ABC075FF6604}"/>
              </a:ext>
            </a:extLst>
          </p:cNvPr>
          <p:cNvSpPr>
            <a:spLocks noGrp="1"/>
          </p:cNvSpPr>
          <p:nvPr>
            <p:ph type="title"/>
          </p:nvPr>
        </p:nvSpPr>
        <p:spPr/>
        <p:txBody>
          <a:bodyPr/>
          <a:lstStyle/>
          <a:p>
            <a:r>
              <a:rPr lang="en-US" dirty="0"/>
              <a:t>Cognitive impairment</a:t>
            </a:r>
            <a:endParaRPr lang="en-AU" dirty="0"/>
          </a:p>
        </p:txBody>
      </p:sp>
    </p:spTree>
    <p:extLst>
      <p:ext uri="{BB962C8B-B14F-4D97-AF65-F5344CB8AC3E}">
        <p14:creationId xmlns:p14="http://schemas.microsoft.com/office/powerpoint/2010/main" val="3142051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4B2AC6-A5B9-4849-B5E5-F72A69A2B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650" y="498764"/>
            <a:ext cx="6128410" cy="59941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E485076-7377-4312-B02A-7CCD29633961}"/>
              </a:ext>
            </a:extLst>
          </p:cNvPr>
          <p:cNvSpPr txBox="1"/>
          <p:nvPr/>
        </p:nvSpPr>
        <p:spPr>
          <a:xfrm>
            <a:off x="8829304" y="2541320"/>
            <a:ext cx="197204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000000"/>
                </a:solidFill>
                <a:effectLst/>
                <a:uLnTx/>
                <a:uFillTx/>
                <a:latin typeface="Arial" panose="020B0604020202020204"/>
                <a:ea typeface="+mn-ea"/>
                <a:cs typeface="+mn-cs"/>
              </a:rPr>
              <a:t>Postoperative Cognitive Decline After Cardiac Surgery: A Narrative Review of Current Knowledge in 2019, Med Sci Monitor</a:t>
            </a:r>
          </a:p>
        </p:txBody>
      </p:sp>
    </p:spTree>
    <p:extLst>
      <p:ext uri="{BB962C8B-B14F-4D97-AF65-F5344CB8AC3E}">
        <p14:creationId xmlns:p14="http://schemas.microsoft.com/office/powerpoint/2010/main" val="159045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F2B151-DDD2-4A2C-AB45-92A2D380D4C6}"/>
              </a:ext>
            </a:extLst>
          </p:cNvPr>
          <p:cNvSpPr>
            <a:spLocks noGrp="1"/>
          </p:cNvSpPr>
          <p:nvPr>
            <p:ph type="title"/>
          </p:nvPr>
        </p:nvSpPr>
        <p:spPr>
          <a:xfrm>
            <a:off x="695325" y="1756029"/>
            <a:ext cx="5508625" cy="1107996"/>
          </a:xfrm>
        </p:spPr>
        <p:txBody>
          <a:bodyPr/>
          <a:lstStyle/>
          <a:p>
            <a:r>
              <a:rPr lang="en-US" dirty="0"/>
              <a:t>Shared decision making</a:t>
            </a:r>
            <a:endParaRPr lang="en-AU" dirty="0"/>
          </a:p>
        </p:txBody>
      </p:sp>
    </p:spTree>
    <p:extLst>
      <p:ext uri="{BB962C8B-B14F-4D97-AF65-F5344CB8AC3E}">
        <p14:creationId xmlns:p14="http://schemas.microsoft.com/office/powerpoint/2010/main" val="329841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C74635-197B-42F0-8D01-D2A4AEB72BCF}"/>
              </a:ext>
            </a:extLst>
          </p:cNvPr>
          <p:cNvSpPr>
            <a:spLocks noGrp="1"/>
          </p:cNvSpPr>
          <p:nvPr>
            <p:ph sz="half" idx="1"/>
          </p:nvPr>
        </p:nvSpPr>
        <p:spPr/>
        <p:txBody>
          <a:bodyPr/>
          <a:lstStyle/>
          <a:p>
            <a:pPr marL="0" marR="0" lvl="0" indent="0" algn="l" defTabSz="914400" rtl="0" eaLnBrk="1" fontAlgn="auto" latinLnBrk="0" hangingPunct="1">
              <a:lnSpc>
                <a:spcPct val="100000"/>
              </a:lnSpc>
              <a:spcBef>
                <a:spcPts val="1000"/>
              </a:spcBef>
              <a:spcAft>
                <a:spcPts val="0"/>
              </a:spcAft>
              <a:buClr>
                <a:srgbClr val="E8BB64"/>
              </a:buClr>
              <a:buSzTx/>
              <a:buFont typeface="Arial" panose="020B0604020202020204" pitchFamily="34" charset="0"/>
              <a:buNone/>
              <a:tabLst/>
              <a:defRPr/>
            </a:pPr>
            <a:r>
              <a:rPr kumimoji="0" lang="en-AU" sz="2000" b="0" i="0" u="none" strike="noStrike" kern="1200" cap="none" spc="0" normalizeH="0" baseline="0" noProof="0" dirty="0">
                <a:ln>
                  <a:noFill/>
                </a:ln>
                <a:solidFill>
                  <a:srgbClr val="3A3838"/>
                </a:solidFill>
                <a:effectLst/>
                <a:uLnTx/>
                <a:uFillTx/>
                <a:latin typeface="Arial"/>
                <a:ea typeface="+mn-ea"/>
                <a:cs typeface="+mn-cs"/>
              </a:rPr>
              <a:t>Evolve works with specialties to identify their ‘Top-Five’ low-value clinical care. Low-value care is tests, procedures and practices that, in particular circumstances, may:</a:t>
            </a:r>
          </a:p>
          <a:p>
            <a:pPr marL="685800" marR="0" lvl="1" indent="-228600" algn="l" defTabSz="914400" rtl="0" eaLnBrk="1" fontAlgn="auto" latinLnBrk="0" hangingPunct="1">
              <a:lnSpc>
                <a:spcPct val="100000"/>
              </a:lnSpc>
              <a:spcBef>
                <a:spcPts val="500"/>
              </a:spcBef>
              <a:spcAft>
                <a:spcPts val="0"/>
              </a:spcAft>
              <a:buClr>
                <a:srgbClr val="E8BB64"/>
              </a:buClr>
              <a:buSzTx/>
              <a:buFont typeface="Arial" panose="020B0604020202020204" pitchFamily="34" charset="0"/>
              <a:buChar char="•"/>
              <a:tabLst/>
              <a:defRPr/>
            </a:pPr>
            <a:r>
              <a:rPr kumimoji="0" lang="en-AU" sz="1700" b="0" i="0" u="none" strike="noStrike" kern="1200" cap="none" spc="0" normalizeH="0" baseline="0" noProof="0" dirty="0">
                <a:ln>
                  <a:noFill/>
                </a:ln>
                <a:solidFill>
                  <a:srgbClr val="3A3838"/>
                </a:solidFill>
                <a:effectLst/>
                <a:uLnTx/>
                <a:uFillTx/>
                <a:latin typeface="Arial"/>
                <a:ea typeface="+mn-ea"/>
                <a:cs typeface="+mn-cs"/>
              </a:rPr>
              <a:t>be overused,</a:t>
            </a:r>
          </a:p>
          <a:p>
            <a:pPr marL="685800" marR="0" lvl="1" indent="-228600" algn="l" defTabSz="914400" rtl="0" eaLnBrk="1" fontAlgn="auto" latinLnBrk="0" hangingPunct="1">
              <a:lnSpc>
                <a:spcPct val="100000"/>
              </a:lnSpc>
              <a:spcBef>
                <a:spcPts val="500"/>
              </a:spcBef>
              <a:spcAft>
                <a:spcPts val="0"/>
              </a:spcAft>
              <a:buClr>
                <a:srgbClr val="E8BB64"/>
              </a:buClr>
              <a:buSzTx/>
              <a:buFont typeface="Arial" panose="020B0604020202020204" pitchFamily="34" charset="0"/>
              <a:buChar char="•"/>
              <a:tabLst/>
              <a:defRPr/>
            </a:pPr>
            <a:r>
              <a:rPr kumimoji="0" lang="en-AU" sz="1700" b="0" i="0" u="none" strike="noStrike" kern="1200" cap="none" spc="0" normalizeH="0" baseline="0" noProof="0" dirty="0">
                <a:ln>
                  <a:noFill/>
                </a:ln>
                <a:solidFill>
                  <a:srgbClr val="3A3838"/>
                </a:solidFill>
                <a:effectLst/>
                <a:uLnTx/>
                <a:uFillTx/>
                <a:latin typeface="Arial"/>
                <a:ea typeface="+mn-ea"/>
                <a:cs typeface="+mn-cs"/>
              </a:rPr>
              <a:t>provide little or no benefit, or</a:t>
            </a:r>
          </a:p>
          <a:p>
            <a:pPr marL="685800" marR="0" lvl="1" indent="-228600" algn="l" defTabSz="914400" rtl="0" eaLnBrk="1" fontAlgn="auto" latinLnBrk="0" hangingPunct="1">
              <a:lnSpc>
                <a:spcPct val="100000"/>
              </a:lnSpc>
              <a:spcBef>
                <a:spcPts val="500"/>
              </a:spcBef>
              <a:spcAft>
                <a:spcPts val="0"/>
              </a:spcAft>
              <a:buClr>
                <a:srgbClr val="E8BB64"/>
              </a:buClr>
              <a:buSzTx/>
              <a:buFont typeface="Arial" panose="020B0604020202020204" pitchFamily="34" charset="0"/>
              <a:buChar char="•"/>
              <a:tabLst/>
              <a:defRPr/>
            </a:pPr>
            <a:r>
              <a:rPr kumimoji="0" lang="en-AU" sz="1700" b="0" i="0" u="none" strike="noStrike" kern="1200" cap="none" spc="0" normalizeH="0" baseline="0" noProof="0" dirty="0">
                <a:ln>
                  <a:noFill/>
                </a:ln>
                <a:solidFill>
                  <a:srgbClr val="3A3838"/>
                </a:solidFill>
                <a:effectLst/>
                <a:uLnTx/>
                <a:uFillTx/>
                <a:latin typeface="Arial"/>
                <a:ea typeface="+mn-ea"/>
                <a:cs typeface="+mn-cs"/>
              </a:rPr>
              <a:t>cause unnecessary harm.</a:t>
            </a:r>
          </a:p>
          <a:p>
            <a:endParaRPr lang="en-AU" dirty="0"/>
          </a:p>
          <a:p>
            <a:endParaRPr lang="en-AU" dirty="0"/>
          </a:p>
        </p:txBody>
      </p:sp>
      <p:sp>
        <p:nvSpPr>
          <p:cNvPr id="5" name="Content Placeholder 4">
            <a:extLst>
              <a:ext uri="{FF2B5EF4-FFF2-40B4-BE49-F238E27FC236}">
                <a16:creationId xmlns:a16="http://schemas.microsoft.com/office/drawing/2014/main" id="{B533E980-375E-4D18-8F96-CE1F69EA61AF}"/>
              </a:ext>
            </a:extLst>
          </p:cNvPr>
          <p:cNvSpPr>
            <a:spLocks noGrp="1"/>
          </p:cNvSpPr>
          <p:nvPr>
            <p:ph sz="half" idx="2"/>
          </p:nvPr>
        </p:nvSpPr>
        <p:spPr/>
        <p:txBody>
          <a:bodyPr/>
          <a:lstStyle/>
          <a:p>
            <a:r>
              <a:rPr lang="en-US" b="1" dirty="0">
                <a:solidFill>
                  <a:schemeClr val="accent5"/>
                </a:solidFill>
              </a:rPr>
              <a:t>This is important because:</a:t>
            </a:r>
          </a:p>
          <a:p>
            <a:endParaRPr lang="en-US" dirty="0"/>
          </a:p>
          <a:p>
            <a:r>
              <a:rPr lang="en-US" dirty="0">
                <a:solidFill>
                  <a:srgbClr val="3A3838"/>
                </a:solidFill>
                <a:latin typeface="Arial"/>
              </a:rPr>
              <a:t>In Australia 60% of care on average is in line with evidence- or consensus-based guidelines, 30% is some form of waste or of low value, and 10% is harm.</a:t>
            </a:r>
          </a:p>
          <a:p>
            <a:endParaRPr lang="en-US" dirty="0"/>
          </a:p>
          <a:p>
            <a:endParaRPr lang="en-US" dirty="0"/>
          </a:p>
          <a:p>
            <a:pPr algn="r"/>
            <a:r>
              <a:rPr lang="en-US" sz="1400" dirty="0"/>
              <a:t>Braithwaite J, </a:t>
            </a:r>
            <a:r>
              <a:rPr lang="en-US" sz="1400" dirty="0" err="1"/>
              <a:t>Glasziou</a:t>
            </a:r>
            <a:r>
              <a:rPr lang="en-US" sz="1400" dirty="0"/>
              <a:t> P, Westbrook JI. (2020) </a:t>
            </a:r>
            <a:r>
              <a:rPr lang="en-US" sz="1400" dirty="0">
                <a:hlinkClick r:id="rId3"/>
              </a:rPr>
              <a:t>The three numbers you need to know about healthcare: the 60-30-10 Challenge</a:t>
            </a:r>
            <a:r>
              <a:rPr lang="en-US" sz="1400" dirty="0"/>
              <a:t>. </a:t>
            </a:r>
            <a:r>
              <a:rPr lang="en-US" sz="1400" i="1" dirty="0"/>
              <a:t>BMC Medicine. </a:t>
            </a:r>
            <a:endParaRPr lang="en-AU" sz="1400" dirty="0"/>
          </a:p>
          <a:p>
            <a:endParaRPr lang="en-AU" dirty="0"/>
          </a:p>
        </p:txBody>
      </p:sp>
      <p:sp>
        <p:nvSpPr>
          <p:cNvPr id="3" name="Title 2">
            <a:extLst>
              <a:ext uri="{FF2B5EF4-FFF2-40B4-BE49-F238E27FC236}">
                <a16:creationId xmlns:a16="http://schemas.microsoft.com/office/drawing/2014/main" id="{EC7AE2DA-1E90-4B48-B2E6-DD895347C806}"/>
              </a:ext>
            </a:extLst>
          </p:cNvPr>
          <p:cNvSpPr>
            <a:spLocks noGrp="1"/>
          </p:cNvSpPr>
          <p:nvPr>
            <p:ph type="title"/>
          </p:nvPr>
        </p:nvSpPr>
        <p:spPr/>
        <p:txBody>
          <a:bodyPr/>
          <a:lstStyle/>
          <a:p>
            <a:r>
              <a:rPr lang="en-US" dirty="0"/>
              <a:t>What is Evolve?</a:t>
            </a:r>
            <a:endParaRPr lang="en-AU" dirty="0"/>
          </a:p>
        </p:txBody>
      </p:sp>
    </p:spTree>
    <p:extLst>
      <p:ext uri="{BB962C8B-B14F-4D97-AF65-F5344CB8AC3E}">
        <p14:creationId xmlns:p14="http://schemas.microsoft.com/office/powerpoint/2010/main" val="1238684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976DC45-679B-4364-96B4-1959D5B9F5FE}"/>
              </a:ext>
            </a:extLst>
          </p:cNvPr>
          <p:cNvSpPr>
            <a:spLocks noGrp="1"/>
          </p:cNvSpPr>
          <p:nvPr>
            <p:ph sz="half" idx="2"/>
          </p:nvPr>
        </p:nvSpPr>
        <p:spPr/>
        <p:txBody>
          <a:bodyPr/>
          <a:lstStyle/>
          <a:p>
            <a:pPr marL="342900" indent="-342900">
              <a:buClr>
                <a:schemeClr val="accent2"/>
              </a:buClr>
              <a:buFont typeface="Arial" panose="020B0604020202020204" pitchFamily="34" charset="0"/>
              <a:buChar char="•"/>
            </a:pPr>
            <a:r>
              <a:rPr lang="en-US" dirty="0">
                <a:solidFill>
                  <a:schemeClr val="accent1"/>
                </a:solidFill>
              </a:rPr>
              <a:t>BENEFITS – do we think the surgery will do what we think it will</a:t>
            </a:r>
          </a:p>
          <a:p>
            <a:pPr marL="342900" indent="-342900">
              <a:buClr>
                <a:schemeClr val="accent2"/>
              </a:buClr>
              <a:buFont typeface="Arial" panose="020B0604020202020204" pitchFamily="34" charset="0"/>
              <a:buChar char="•"/>
            </a:pPr>
            <a:r>
              <a:rPr lang="en-US" dirty="0">
                <a:solidFill>
                  <a:schemeClr val="accent1"/>
                </a:solidFill>
              </a:rPr>
              <a:t>RISKS – emphasis on ”non classical risks” – functional decline and frailty. </a:t>
            </a:r>
            <a:r>
              <a:rPr lang="en-US" dirty="0" err="1">
                <a:solidFill>
                  <a:schemeClr val="accent1"/>
                </a:solidFill>
              </a:rPr>
              <a:t>Individualised</a:t>
            </a:r>
            <a:r>
              <a:rPr lang="en-US" dirty="0">
                <a:solidFill>
                  <a:schemeClr val="accent1"/>
                </a:solidFill>
              </a:rPr>
              <a:t>. H/M/L rather than %</a:t>
            </a:r>
          </a:p>
          <a:p>
            <a:pPr marL="342900" indent="-342900">
              <a:buClr>
                <a:schemeClr val="accent2"/>
              </a:buClr>
              <a:buFont typeface="Arial" panose="020B0604020202020204" pitchFamily="34" charset="0"/>
              <a:buChar char="•"/>
            </a:pPr>
            <a:r>
              <a:rPr lang="en-US" dirty="0">
                <a:solidFill>
                  <a:schemeClr val="accent1"/>
                </a:solidFill>
              </a:rPr>
              <a:t>ALTERNATIVES – if symptoms they need to be treated</a:t>
            </a:r>
          </a:p>
          <a:p>
            <a:pPr marL="342900" indent="-342900">
              <a:buClr>
                <a:schemeClr val="accent2"/>
              </a:buClr>
              <a:buFont typeface="Arial" panose="020B0604020202020204" pitchFamily="34" charset="0"/>
              <a:buChar char="•"/>
            </a:pPr>
            <a:r>
              <a:rPr lang="en-US" dirty="0">
                <a:solidFill>
                  <a:schemeClr val="accent1"/>
                </a:solidFill>
              </a:rPr>
              <a:t>what would happen if we do NOTHING – can be a legitimate option</a:t>
            </a:r>
          </a:p>
          <a:p>
            <a:endParaRPr lang="en-AU" dirty="0"/>
          </a:p>
        </p:txBody>
      </p:sp>
      <p:sp>
        <p:nvSpPr>
          <p:cNvPr id="4" name="Title 3">
            <a:extLst>
              <a:ext uri="{FF2B5EF4-FFF2-40B4-BE49-F238E27FC236}">
                <a16:creationId xmlns:a16="http://schemas.microsoft.com/office/drawing/2014/main" id="{3901071F-22F5-422F-94B6-AA29B0CBD6F9}"/>
              </a:ext>
            </a:extLst>
          </p:cNvPr>
          <p:cNvSpPr>
            <a:spLocks noGrp="1"/>
          </p:cNvSpPr>
          <p:nvPr>
            <p:ph type="title"/>
          </p:nvPr>
        </p:nvSpPr>
        <p:spPr/>
        <p:txBody>
          <a:bodyPr/>
          <a:lstStyle/>
          <a:p>
            <a:r>
              <a:rPr lang="en-US" dirty="0"/>
              <a:t>Shared Decision Making - BRAN</a:t>
            </a:r>
            <a:endParaRPr lang="en-AU" dirty="0"/>
          </a:p>
        </p:txBody>
      </p:sp>
      <p:pic>
        <p:nvPicPr>
          <p:cNvPr id="5" name="Picture 2" descr="Kellogg's All-bran High Fibre Breakfast Cereal">
            <a:extLst>
              <a:ext uri="{FF2B5EF4-FFF2-40B4-BE49-F238E27FC236}">
                <a16:creationId xmlns:a16="http://schemas.microsoft.com/office/drawing/2014/main" id="{FE708C63-6FD4-41F7-A558-49ADFFBF409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439563" y="1726406"/>
            <a:ext cx="311493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2953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61344D-EC97-4F98-944E-25F821D11E9C}"/>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dirty="0"/>
              <a:t>What does the patient expect from a procedure?</a:t>
            </a:r>
          </a:p>
          <a:p>
            <a:pPr marL="342900" indent="-342900">
              <a:buClr>
                <a:schemeClr val="accent2"/>
              </a:buClr>
              <a:buFont typeface="Arial" panose="020B0604020202020204" pitchFamily="34" charset="0"/>
              <a:buChar char="•"/>
            </a:pPr>
            <a:r>
              <a:rPr lang="en-US" dirty="0"/>
              <a:t>What does surgeon expect from a procedure?</a:t>
            </a:r>
          </a:p>
          <a:p>
            <a:pPr marL="342900" indent="-342900">
              <a:buClr>
                <a:schemeClr val="accent2"/>
              </a:buClr>
              <a:buFont typeface="Arial" panose="020B0604020202020204" pitchFamily="34" charset="0"/>
              <a:buChar char="•"/>
            </a:pPr>
            <a:r>
              <a:rPr lang="en-US" dirty="0"/>
              <a:t>What does </a:t>
            </a:r>
            <a:r>
              <a:rPr lang="en-US" dirty="0" err="1"/>
              <a:t>anaesthetist</a:t>
            </a:r>
            <a:r>
              <a:rPr lang="en-US" dirty="0"/>
              <a:t> expect from procedure?</a:t>
            </a:r>
          </a:p>
          <a:p>
            <a:pPr marL="342900" indent="-342900">
              <a:buClr>
                <a:schemeClr val="accent2"/>
              </a:buClr>
              <a:buFont typeface="Arial" panose="020B0604020202020204" pitchFamily="34" charset="0"/>
              <a:buChar char="•"/>
            </a:pPr>
            <a:r>
              <a:rPr lang="en-US" dirty="0"/>
              <a:t>What does health service expect from a procedure?</a:t>
            </a:r>
          </a:p>
          <a:p>
            <a:pPr marL="342900" indent="-342900">
              <a:buClr>
                <a:schemeClr val="accent2"/>
              </a:buClr>
              <a:buFont typeface="Arial" panose="020B0604020202020204" pitchFamily="34" charset="0"/>
              <a:buChar char="•"/>
            </a:pPr>
            <a:r>
              <a:rPr lang="en-US" dirty="0"/>
              <a:t>What does government/funder expect from a procedure?</a:t>
            </a:r>
          </a:p>
          <a:p>
            <a:endParaRPr lang="en-US" dirty="0"/>
          </a:p>
          <a:p>
            <a:endParaRPr lang="en-AU" dirty="0"/>
          </a:p>
        </p:txBody>
      </p:sp>
      <p:sp>
        <p:nvSpPr>
          <p:cNvPr id="3" name="Title 2">
            <a:extLst>
              <a:ext uri="{FF2B5EF4-FFF2-40B4-BE49-F238E27FC236}">
                <a16:creationId xmlns:a16="http://schemas.microsoft.com/office/drawing/2014/main" id="{BE801E50-AD04-4D9B-917A-AF508B026318}"/>
              </a:ext>
            </a:extLst>
          </p:cNvPr>
          <p:cNvSpPr>
            <a:spLocks noGrp="1"/>
          </p:cNvSpPr>
          <p:nvPr>
            <p:ph type="title"/>
          </p:nvPr>
        </p:nvSpPr>
        <p:spPr/>
        <p:txBody>
          <a:bodyPr/>
          <a:lstStyle/>
          <a:p>
            <a:r>
              <a:rPr lang="en-US" dirty="0"/>
              <a:t>The wider context </a:t>
            </a:r>
            <a:endParaRPr lang="en-AU" dirty="0"/>
          </a:p>
        </p:txBody>
      </p:sp>
    </p:spTree>
    <p:extLst>
      <p:ext uri="{BB962C8B-B14F-4D97-AF65-F5344CB8AC3E}">
        <p14:creationId xmlns:p14="http://schemas.microsoft.com/office/powerpoint/2010/main" val="2767652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A7762F-66AE-40DF-8A31-E425B62B68D6}"/>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dirty="0"/>
              <a:t>What does the patient expect from a procedure?</a:t>
            </a:r>
          </a:p>
          <a:p>
            <a:pPr marL="552150" lvl="2" indent="-285750">
              <a:buFont typeface="Arial" panose="020B0604020202020204" pitchFamily="34" charset="0"/>
              <a:buChar char="•"/>
            </a:pPr>
            <a:r>
              <a:rPr lang="en-US" sz="1600" dirty="0">
                <a:solidFill>
                  <a:srgbClr val="FF0000"/>
                </a:solidFill>
              </a:rPr>
              <a:t>We should ask them.</a:t>
            </a:r>
            <a:r>
              <a:rPr lang="en-US" dirty="0">
                <a:solidFill>
                  <a:srgbClr val="FF0000"/>
                </a:solidFill>
              </a:rPr>
              <a:t> </a:t>
            </a:r>
          </a:p>
          <a:p>
            <a:pPr marL="342900" indent="-342900">
              <a:buClr>
                <a:schemeClr val="accent2"/>
              </a:buClr>
              <a:buFont typeface="Arial" panose="020B0604020202020204" pitchFamily="34" charset="0"/>
              <a:buChar char="•"/>
            </a:pPr>
            <a:r>
              <a:rPr lang="en-US" dirty="0"/>
              <a:t>What does surgeon expect from a procedure?</a:t>
            </a:r>
          </a:p>
          <a:p>
            <a:pPr marL="552150" lvl="2" indent="-285750">
              <a:buFont typeface="Arial" panose="020B0604020202020204" pitchFamily="34" charset="0"/>
              <a:buChar char="•"/>
            </a:pPr>
            <a:r>
              <a:rPr lang="en-US" sz="1600" dirty="0">
                <a:solidFill>
                  <a:srgbClr val="FF0000"/>
                </a:solidFill>
              </a:rPr>
              <a:t>We should ask them </a:t>
            </a:r>
          </a:p>
          <a:p>
            <a:pPr marL="342900" indent="-342900">
              <a:buClr>
                <a:schemeClr val="accent2"/>
              </a:buClr>
              <a:buFont typeface="Arial" panose="020B0604020202020204" pitchFamily="34" charset="0"/>
              <a:buChar char="•"/>
            </a:pPr>
            <a:r>
              <a:rPr lang="en-US" dirty="0"/>
              <a:t>What does </a:t>
            </a:r>
            <a:r>
              <a:rPr lang="en-US" dirty="0" err="1"/>
              <a:t>anaesthetist</a:t>
            </a:r>
            <a:r>
              <a:rPr lang="en-US" dirty="0"/>
              <a:t> expect from procedure?</a:t>
            </a:r>
          </a:p>
          <a:p>
            <a:pPr marL="552150" lvl="2" indent="-285750">
              <a:buFont typeface="Arial" panose="020B0604020202020204" pitchFamily="34" charset="0"/>
              <a:buChar char="•"/>
            </a:pPr>
            <a:r>
              <a:rPr lang="en-US" sz="1600" dirty="0">
                <a:solidFill>
                  <a:srgbClr val="FF0000"/>
                </a:solidFill>
              </a:rPr>
              <a:t>For the patient not to die on the table or in the recovery room</a:t>
            </a:r>
          </a:p>
          <a:p>
            <a:pPr marL="342900" indent="-342900">
              <a:buClr>
                <a:schemeClr val="accent2"/>
              </a:buClr>
              <a:buFont typeface="Arial" panose="020B0604020202020204" pitchFamily="34" charset="0"/>
              <a:buChar char="•"/>
            </a:pPr>
            <a:r>
              <a:rPr lang="en-US" dirty="0"/>
              <a:t>What does health service expect from a procedure?</a:t>
            </a:r>
          </a:p>
          <a:p>
            <a:pPr marL="552150" lvl="2" indent="-285750">
              <a:buFont typeface="Arial" panose="020B0604020202020204" pitchFamily="34" charset="0"/>
              <a:buChar char="•"/>
            </a:pPr>
            <a:r>
              <a:rPr lang="en-US" sz="1600" dirty="0">
                <a:solidFill>
                  <a:srgbClr val="FF0000"/>
                </a:solidFill>
              </a:rPr>
              <a:t>For there to be no complications/HACs</a:t>
            </a:r>
          </a:p>
          <a:p>
            <a:pPr marL="342900" indent="-342900">
              <a:buClr>
                <a:schemeClr val="accent2"/>
              </a:buClr>
              <a:buFont typeface="Arial" panose="020B0604020202020204" pitchFamily="34" charset="0"/>
              <a:buChar char="•"/>
            </a:pPr>
            <a:r>
              <a:rPr lang="en-US" dirty="0"/>
              <a:t>What does government/funder expect from a procedure?</a:t>
            </a:r>
          </a:p>
          <a:p>
            <a:pPr marL="552150" lvl="2" indent="-285750">
              <a:buFont typeface="Arial" panose="020B0604020202020204" pitchFamily="34" charset="0"/>
              <a:buChar char="•"/>
            </a:pPr>
            <a:r>
              <a:rPr lang="en-US" sz="1600" dirty="0">
                <a:solidFill>
                  <a:srgbClr val="FF0000"/>
                </a:solidFill>
              </a:rPr>
              <a:t>Improved QALY/DALY ?????</a:t>
            </a:r>
          </a:p>
          <a:p>
            <a:pPr marL="552150" lvl="2" indent="-285750">
              <a:buFont typeface="Arial" panose="020B0604020202020204" pitchFamily="34" charset="0"/>
              <a:buChar char="•"/>
            </a:pPr>
            <a:r>
              <a:rPr lang="en-US" sz="1600" dirty="0">
                <a:solidFill>
                  <a:srgbClr val="FF0000"/>
                </a:solidFill>
              </a:rPr>
              <a:t>Not to be in the news.</a:t>
            </a:r>
          </a:p>
          <a:p>
            <a:endParaRPr lang="en-US" dirty="0"/>
          </a:p>
          <a:p>
            <a:endParaRPr lang="en-AU" dirty="0"/>
          </a:p>
        </p:txBody>
      </p:sp>
      <p:sp>
        <p:nvSpPr>
          <p:cNvPr id="3" name="Title 2">
            <a:extLst>
              <a:ext uri="{FF2B5EF4-FFF2-40B4-BE49-F238E27FC236}">
                <a16:creationId xmlns:a16="http://schemas.microsoft.com/office/drawing/2014/main" id="{20A8CEDB-DE9C-48A7-82D0-3B1188CFC5FD}"/>
              </a:ext>
            </a:extLst>
          </p:cNvPr>
          <p:cNvSpPr>
            <a:spLocks noGrp="1"/>
          </p:cNvSpPr>
          <p:nvPr>
            <p:ph type="title"/>
          </p:nvPr>
        </p:nvSpPr>
        <p:spPr/>
        <p:txBody>
          <a:bodyPr/>
          <a:lstStyle/>
          <a:p>
            <a:r>
              <a:rPr lang="en-US" dirty="0"/>
              <a:t>The wider context </a:t>
            </a:r>
            <a:endParaRPr lang="en-AU" dirty="0"/>
          </a:p>
        </p:txBody>
      </p:sp>
    </p:spTree>
    <p:extLst>
      <p:ext uri="{BB962C8B-B14F-4D97-AF65-F5344CB8AC3E}">
        <p14:creationId xmlns:p14="http://schemas.microsoft.com/office/powerpoint/2010/main" val="582784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497D98-E3C9-4C1C-B8E0-27FCCEAE669E}"/>
              </a:ext>
            </a:extLst>
          </p:cNvPr>
          <p:cNvSpPr>
            <a:spLocks noGrp="1"/>
          </p:cNvSpPr>
          <p:nvPr>
            <p:ph idx="1"/>
          </p:nvPr>
        </p:nvSpPr>
        <p:spPr/>
        <p:txBody>
          <a:bodyPr/>
          <a:lstStyle/>
          <a:p>
            <a:pPr marL="342900" indent="-342900">
              <a:spcBef>
                <a:spcPts val="0"/>
              </a:spcBef>
              <a:buClr>
                <a:schemeClr val="accent2"/>
              </a:buClr>
              <a:buFont typeface="Arial" panose="020B0604020202020204" pitchFamily="34" charset="0"/>
              <a:buChar char="•"/>
            </a:pPr>
            <a:r>
              <a:rPr lang="en-US" sz="1800" dirty="0"/>
              <a:t>“Good” 87 </a:t>
            </a:r>
            <a:r>
              <a:rPr lang="en-US" sz="1800" dirty="0" err="1"/>
              <a:t>yo</a:t>
            </a:r>
            <a:r>
              <a:rPr lang="en-US" sz="1800" dirty="0"/>
              <a:t> gentleman – Independent </a:t>
            </a:r>
            <a:r>
              <a:rPr lang="en-US" sz="1800" dirty="0" err="1"/>
              <a:t>PHx</a:t>
            </a:r>
            <a:r>
              <a:rPr lang="en-US" sz="1800" dirty="0"/>
              <a:t> t2dm, blindness. Usually lives alone on houseboat on river, friends look out for him. Goes out all day cycling.;</a:t>
            </a:r>
          </a:p>
          <a:p>
            <a:pPr marL="342900" indent="-342900">
              <a:spcBef>
                <a:spcPts val="0"/>
              </a:spcBef>
              <a:buClr>
                <a:schemeClr val="accent2"/>
              </a:buClr>
              <a:buFont typeface="Arial" panose="020B0604020202020204" pitchFamily="34" charset="0"/>
              <a:buChar char="•"/>
            </a:pPr>
            <a:r>
              <a:rPr lang="en-US" sz="1800" dirty="0"/>
              <a:t>NYHA class 1 Angina, fatigue</a:t>
            </a:r>
          </a:p>
          <a:p>
            <a:pPr marL="342900" indent="-342900">
              <a:spcBef>
                <a:spcPts val="0"/>
              </a:spcBef>
              <a:buClr>
                <a:schemeClr val="accent2"/>
              </a:buClr>
              <a:buFont typeface="Arial" panose="020B0604020202020204" pitchFamily="34" charset="0"/>
              <a:buChar char="•"/>
            </a:pPr>
            <a:r>
              <a:rPr lang="en-US" sz="1800" dirty="0"/>
              <a:t>Had TTE/Angio – TVD</a:t>
            </a:r>
          </a:p>
          <a:p>
            <a:pPr marL="342900" indent="-342900">
              <a:spcBef>
                <a:spcPts val="0"/>
              </a:spcBef>
              <a:buClr>
                <a:schemeClr val="accent2"/>
              </a:buClr>
              <a:buFont typeface="Arial" panose="020B0604020202020204" pitchFamily="34" charset="0"/>
              <a:buChar char="•"/>
            </a:pPr>
            <a:r>
              <a:rPr lang="en-US" sz="1800" dirty="0"/>
              <a:t>Referred for CABGS</a:t>
            </a:r>
          </a:p>
          <a:p>
            <a:pPr marL="342900" indent="-342900">
              <a:spcBef>
                <a:spcPts val="0"/>
              </a:spcBef>
              <a:buClr>
                <a:schemeClr val="accent2"/>
              </a:buClr>
              <a:buFont typeface="Arial" panose="020B0604020202020204" pitchFamily="34" charset="0"/>
              <a:buChar char="•"/>
            </a:pPr>
            <a:r>
              <a:rPr lang="en-US" sz="1800" dirty="0"/>
              <a:t>Assessment – not frail, functionally independent in familiar settings, but some unexplained LOW, some risk factors for delirium.</a:t>
            </a:r>
          </a:p>
          <a:p>
            <a:pPr marL="342900" indent="-342900">
              <a:spcBef>
                <a:spcPts val="0"/>
              </a:spcBef>
              <a:buClr>
                <a:schemeClr val="accent2"/>
              </a:buClr>
              <a:buFont typeface="Arial" panose="020B0604020202020204" pitchFamily="34" charset="0"/>
              <a:buChar char="•"/>
            </a:pPr>
            <a:r>
              <a:rPr lang="en-US" sz="1800" dirty="0"/>
              <a:t>Most important to patient to be independent down</a:t>
            </a:r>
          </a:p>
          <a:p>
            <a:pPr marL="342900" indent="-342900">
              <a:spcBef>
                <a:spcPts val="0"/>
              </a:spcBef>
              <a:buClr>
                <a:schemeClr val="accent2"/>
              </a:buClr>
              <a:buFont typeface="Arial" panose="020B0604020202020204" pitchFamily="34" charset="0"/>
              <a:buChar char="•"/>
            </a:pPr>
            <a:r>
              <a:rPr lang="en-US" sz="1800" dirty="0"/>
              <a:t>B- clear coronary vessels. R – mod risk of cognitive/functional decline A – optimize medical treatment  N- might get worse / “drop dead”, surgery would probably not alter overall prognosis.</a:t>
            </a:r>
          </a:p>
          <a:p>
            <a:pPr marL="342900" indent="-342900">
              <a:spcBef>
                <a:spcPts val="0"/>
              </a:spcBef>
              <a:buClr>
                <a:schemeClr val="accent2"/>
              </a:buClr>
              <a:buFont typeface="Arial" panose="020B0604020202020204" pitchFamily="34" charset="0"/>
              <a:buChar char="•"/>
            </a:pPr>
            <a:r>
              <a:rPr lang="en-US" sz="1800" dirty="0"/>
              <a:t>D/W patient, daughter and surgeon – optimize medical management, directions re activity.</a:t>
            </a:r>
          </a:p>
          <a:p>
            <a:pPr marL="342900" indent="-342900">
              <a:spcBef>
                <a:spcPts val="0"/>
              </a:spcBef>
              <a:buClr>
                <a:schemeClr val="accent2"/>
              </a:buClr>
              <a:buFont typeface="Arial" panose="020B0604020202020204" pitchFamily="34" charset="0"/>
              <a:buChar char="•"/>
            </a:pPr>
            <a:r>
              <a:rPr lang="en-US" sz="1800" dirty="0"/>
              <a:t>Lessons</a:t>
            </a:r>
          </a:p>
          <a:p>
            <a:pPr marL="609300" lvl="2" indent="-342900">
              <a:spcBef>
                <a:spcPts val="0"/>
              </a:spcBef>
              <a:buFont typeface="Arial" panose="020B0604020202020204" pitchFamily="34" charset="0"/>
              <a:buChar char="•"/>
            </a:pPr>
            <a:r>
              <a:rPr lang="en-US" sz="1600" dirty="0"/>
              <a:t>Beware the “good” elder. You want to keep them that way.</a:t>
            </a:r>
          </a:p>
          <a:p>
            <a:pPr marL="609300" lvl="2" indent="-342900">
              <a:spcBef>
                <a:spcPts val="0"/>
              </a:spcBef>
              <a:buFont typeface="Arial" panose="020B0604020202020204" pitchFamily="34" charset="0"/>
              <a:buChar char="•"/>
            </a:pPr>
            <a:r>
              <a:rPr lang="en-US" sz="1600" dirty="0"/>
              <a:t>Look at prognosis independent of condition for which being operated on. </a:t>
            </a:r>
          </a:p>
          <a:p>
            <a:pPr marL="609300" lvl="2" indent="-342900">
              <a:spcBef>
                <a:spcPts val="0"/>
              </a:spcBef>
              <a:buFont typeface="Arial" panose="020B0604020202020204" pitchFamily="34" charset="0"/>
              <a:buChar char="•"/>
            </a:pPr>
            <a:r>
              <a:rPr lang="en-US" sz="1600" dirty="0"/>
              <a:t>Death not the worst outcome at extreme age</a:t>
            </a:r>
          </a:p>
        </p:txBody>
      </p:sp>
      <p:sp>
        <p:nvSpPr>
          <p:cNvPr id="3" name="Title 2">
            <a:extLst>
              <a:ext uri="{FF2B5EF4-FFF2-40B4-BE49-F238E27FC236}">
                <a16:creationId xmlns:a16="http://schemas.microsoft.com/office/drawing/2014/main" id="{BCA8B321-BC52-4093-965A-A03C8AC0217E}"/>
              </a:ext>
            </a:extLst>
          </p:cNvPr>
          <p:cNvSpPr>
            <a:spLocks noGrp="1"/>
          </p:cNvSpPr>
          <p:nvPr>
            <p:ph type="title"/>
          </p:nvPr>
        </p:nvSpPr>
        <p:spPr/>
        <p:txBody>
          <a:bodyPr/>
          <a:lstStyle/>
          <a:p>
            <a:r>
              <a:rPr lang="en-US" dirty="0"/>
              <a:t>Vignette – Beware the “good” 87 </a:t>
            </a:r>
            <a:r>
              <a:rPr lang="en-US" dirty="0" err="1"/>
              <a:t>yo</a:t>
            </a:r>
            <a:r>
              <a:rPr lang="en-US" dirty="0"/>
              <a:t>.</a:t>
            </a:r>
            <a:endParaRPr lang="en-AU" dirty="0"/>
          </a:p>
        </p:txBody>
      </p:sp>
    </p:spTree>
    <p:extLst>
      <p:ext uri="{BB962C8B-B14F-4D97-AF65-F5344CB8AC3E}">
        <p14:creationId xmlns:p14="http://schemas.microsoft.com/office/powerpoint/2010/main" val="1371668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4C4CC4-C702-47EE-8A97-842B975C6B9E}"/>
              </a:ext>
            </a:extLst>
          </p:cNvPr>
          <p:cNvSpPr>
            <a:spLocks noGrp="1"/>
          </p:cNvSpPr>
          <p:nvPr>
            <p:ph idx="1"/>
          </p:nvPr>
        </p:nvSpPr>
        <p:spPr/>
        <p:txBody>
          <a:bodyPr/>
          <a:lstStyle/>
          <a:p>
            <a:pPr marL="342900" indent="-342900">
              <a:spcBef>
                <a:spcPts val="0"/>
              </a:spcBef>
              <a:buClr>
                <a:schemeClr val="accent2"/>
              </a:buClr>
              <a:buFont typeface="Arial" panose="020B0604020202020204" pitchFamily="34" charset="0"/>
              <a:buChar char="•"/>
            </a:pPr>
            <a:r>
              <a:rPr lang="en-US" dirty="0"/>
              <a:t>92 </a:t>
            </a:r>
            <a:r>
              <a:rPr lang="en-US" dirty="0" err="1"/>
              <a:t>yo</a:t>
            </a:r>
            <a:r>
              <a:rPr lang="en-US" dirty="0"/>
              <a:t> female. Presented with left abdominal pain – ruptured renal pelvis. Biopsy/imaging renal cell cancer. Surgeons asking re: Laparoscopic Nephrectomy vs Laser ablation of </a:t>
            </a:r>
            <a:r>
              <a:rPr lang="en-US" dirty="0" err="1"/>
              <a:t>tumour</a:t>
            </a:r>
            <a:endParaRPr lang="en-US" dirty="0"/>
          </a:p>
          <a:p>
            <a:pPr marL="342900" indent="-342900">
              <a:spcBef>
                <a:spcPts val="0"/>
              </a:spcBef>
              <a:buClr>
                <a:schemeClr val="accent2"/>
              </a:buClr>
              <a:buFont typeface="Arial" panose="020B0604020202020204" pitchFamily="34" charset="0"/>
              <a:buChar char="•"/>
            </a:pPr>
            <a:r>
              <a:rPr lang="en-US" dirty="0"/>
              <a:t>Lives with son. No services but son does some heavier ADLs</a:t>
            </a:r>
          </a:p>
          <a:p>
            <a:pPr marL="342900" indent="-342900">
              <a:spcBef>
                <a:spcPts val="0"/>
              </a:spcBef>
              <a:buClr>
                <a:schemeClr val="accent2"/>
              </a:buClr>
              <a:buFont typeface="Arial" panose="020B0604020202020204" pitchFamily="34" charset="0"/>
              <a:buChar char="•"/>
            </a:pPr>
            <a:r>
              <a:rPr lang="en-US" dirty="0"/>
              <a:t>Past history- cardiomyopathy, deafness. Hard to assess cognition on phone.</a:t>
            </a:r>
          </a:p>
          <a:p>
            <a:pPr marL="342900" indent="-342900">
              <a:spcBef>
                <a:spcPts val="0"/>
              </a:spcBef>
              <a:buClr>
                <a:schemeClr val="accent2"/>
              </a:buClr>
              <a:buFont typeface="Arial" panose="020B0604020202020204" pitchFamily="34" charset="0"/>
              <a:buChar char="•"/>
            </a:pPr>
            <a:r>
              <a:rPr lang="en-US" dirty="0"/>
              <a:t>Clinical Frailty Score 5 </a:t>
            </a:r>
          </a:p>
          <a:p>
            <a:pPr marL="342900" indent="-342900">
              <a:spcBef>
                <a:spcPts val="0"/>
              </a:spcBef>
              <a:buClr>
                <a:schemeClr val="accent2"/>
              </a:buClr>
              <a:buFont typeface="Arial" panose="020B0604020202020204" pitchFamily="34" charset="0"/>
              <a:buChar char="•"/>
            </a:pPr>
            <a:r>
              <a:rPr lang="en-US" dirty="0"/>
              <a:t>Very noncommittal re treatment preferences, however adamant that she wanted to stay at home as long as possible</a:t>
            </a:r>
          </a:p>
          <a:p>
            <a:pPr marL="342900" indent="-342900">
              <a:spcBef>
                <a:spcPts val="0"/>
              </a:spcBef>
              <a:buClr>
                <a:schemeClr val="accent2"/>
              </a:buClr>
              <a:buFont typeface="Arial" panose="020B0604020202020204" pitchFamily="34" charset="0"/>
              <a:buChar char="•"/>
            </a:pPr>
            <a:r>
              <a:rPr lang="en-US" dirty="0"/>
              <a:t>B- potential cure. R- worsening of function disallowing stay at home A- laser ablation N- Potential symptoms related to kidney obstruction</a:t>
            </a:r>
          </a:p>
          <a:p>
            <a:pPr marL="342900" indent="-342900">
              <a:spcBef>
                <a:spcPts val="0"/>
              </a:spcBef>
              <a:buClr>
                <a:schemeClr val="accent2"/>
              </a:buClr>
              <a:buFont typeface="Arial" panose="020B0604020202020204" pitchFamily="34" charset="0"/>
              <a:buChar char="•"/>
            </a:pPr>
            <a:r>
              <a:rPr lang="en-US" dirty="0"/>
              <a:t>Discussion with Urologist – aim to do any procedure for symptom control, rather than prognosis (likely to be limited to around 18/12 regardless). High risk of decline in function with major surgery</a:t>
            </a:r>
          </a:p>
          <a:p>
            <a:pPr marL="342900" indent="-342900">
              <a:spcBef>
                <a:spcPts val="0"/>
              </a:spcBef>
              <a:buClr>
                <a:schemeClr val="accent2"/>
              </a:buClr>
              <a:buFont typeface="Arial" panose="020B0604020202020204" pitchFamily="34" charset="0"/>
              <a:buChar char="•"/>
            </a:pPr>
            <a:r>
              <a:rPr lang="en-US" dirty="0"/>
              <a:t>Decision made between family and surgeons  - Laser ablation.</a:t>
            </a:r>
          </a:p>
          <a:p>
            <a:pPr>
              <a:spcBef>
                <a:spcPts val="0"/>
              </a:spcBef>
            </a:pPr>
            <a:endParaRPr lang="en-AU" dirty="0"/>
          </a:p>
        </p:txBody>
      </p:sp>
      <p:sp>
        <p:nvSpPr>
          <p:cNvPr id="3" name="Title 2">
            <a:extLst>
              <a:ext uri="{FF2B5EF4-FFF2-40B4-BE49-F238E27FC236}">
                <a16:creationId xmlns:a16="http://schemas.microsoft.com/office/drawing/2014/main" id="{57CFE410-1B75-4A18-8FB5-04FD307C3C4E}"/>
              </a:ext>
            </a:extLst>
          </p:cNvPr>
          <p:cNvSpPr>
            <a:spLocks noGrp="1"/>
          </p:cNvSpPr>
          <p:nvPr>
            <p:ph type="title"/>
          </p:nvPr>
        </p:nvSpPr>
        <p:spPr/>
        <p:txBody>
          <a:bodyPr/>
          <a:lstStyle/>
          <a:p>
            <a:r>
              <a:rPr lang="en-US" dirty="0"/>
              <a:t>Vignette – SDM in the time of </a:t>
            </a:r>
            <a:r>
              <a:rPr lang="en-US" dirty="0" err="1"/>
              <a:t>covid</a:t>
            </a:r>
            <a:r>
              <a:rPr lang="en-US" dirty="0"/>
              <a:t>.</a:t>
            </a:r>
            <a:endParaRPr lang="en-AU" dirty="0"/>
          </a:p>
        </p:txBody>
      </p:sp>
    </p:spTree>
    <p:extLst>
      <p:ext uri="{BB962C8B-B14F-4D97-AF65-F5344CB8AC3E}">
        <p14:creationId xmlns:p14="http://schemas.microsoft.com/office/powerpoint/2010/main" val="25914040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42FF0D7-08C5-49E7-8D30-494F4C066894}"/>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dirty="0"/>
              <a:t>Most surgical consent focuses on risks, and mainly intra-operative risks.</a:t>
            </a:r>
          </a:p>
          <a:p>
            <a:pPr marL="342900" indent="-342900">
              <a:buClr>
                <a:schemeClr val="accent2"/>
              </a:buClr>
              <a:buFont typeface="Arial" panose="020B0604020202020204" pitchFamily="34" charset="0"/>
              <a:buChar char="•"/>
            </a:pPr>
            <a:r>
              <a:rPr lang="en-US" dirty="0"/>
              <a:t>Patients generally most concerned by potential benefit. If no benefit can reasonably achieved, patients less inclined to accept risk.</a:t>
            </a:r>
          </a:p>
          <a:p>
            <a:pPr marL="342900" indent="-342900">
              <a:buClr>
                <a:schemeClr val="accent2"/>
              </a:buClr>
              <a:buFont typeface="Arial" panose="020B0604020202020204" pitchFamily="34" charset="0"/>
              <a:buChar char="•"/>
            </a:pPr>
            <a:r>
              <a:rPr lang="en-US" dirty="0"/>
              <a:t>Cognitive and functional decline (with resultant loss of independence) is an important risk to assess for and discuss.</a:t>
            </a:r>
          </a:p>
          <a:p>
            <a:pPr marL="342900" indent="-342900">
              <a:buClr>
                <a:schemeClr val="accent2"/>
              </a:buClr>
              <a:buFont typeface="Arial" panose="020B0604020202020204" pitchFamily="34" charset="0"/>
              <a:buChar char="•"/>
            </a:pPr>
            <a:r>
              <a:rPr lang="en-US" dirty="0"/>
              <a:t>Not necessarily fair or correct to only present options in complex situations – need to recommend treatment based on patients stated desired outcomes.</a:t>
            </a:r>
          </a:p>
          <a:p>
            <a:pPr marL="342900" indent="-342900">
              <a:buClr>
                <a:schemeClr val="accent2"/>
              </a:buClr>
              <a:buFont typeface="Arial" panose="020B0604020202020204" pitchFamily="34" charset="0"/>
              <a:buChar char="•"/>
            </a:pPr>
            <a:r>
              <a:rPr lang="en-US" dirty="0"/>
              <a:t>Important to work as team with surgical and </a:t>
            </a:r>
            <a:r>
              <a:rPr lang="en-US" dirty="0" err="1"/>
              <a:t>anaesthetic</a:t>
            </a:r>
            <a:r>
              <a:rPr lang="en-US" dirty="0"/>
              <a:t> team to present consistent narrative to patient and family.</a:t>
            </a:r>
          </a:p>
          <a:p>
            <a:endParaRPr lang="en-AU" dirty="0"/>
          </a:p>
        </p:txBody>
      </p:sp>
      <p:sp>
        <p:nvSpPr>
          <p:cNvPr id="3" name="Title 2">
            <a:extLst>
              <a:ext uri="{FF2B5EF4-FFF2-40B4-BE49-F238E27FC236}">
                <a16:creationId xmlns:a16="http://schemas.microsoft.com/office/drawing/2014/main" id="{7EC5CB10-6CD3-4CD8-AD06-F5A6CD845CCB}"/>
              </a:ext>
            </a:extLst>
          </p:cNvPr>
          <p:cNvSpPr>
            <a:spLocks noGrp="1"/>
          </p:cNvSpPr>
          <p:nvPr>
            <p:ph type="title"/>
          </p:nvPr>
        </p:nvSpPr>
        <p:spPr/>
        <p:txBody>
          <a:bodyPr/>
          <a:lstStyle/>
          <a:p>
            <a:r>
              <a:rPr lang="en-US" dirty="0"/>
              <a:t>Final points</a:t>
            </a:r>
            <a:endParaRPr lang="en-AU" dirty="0"/>
          </a:p>
        </p:txBody>
      </p:sp>
    </p:spTree>
    <p:extLst>
      <p:ext uri="{BB962C8B-B14F-4D97-AF65-F5344CB8AC3E}">
        <p14:creationId xmlns:p14="http://schemas.microsoft.com/office/powerpoint/2010/main" val="333867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FAFEA1-ED77-494F-A203-E23EF6837A7C}"/>
              </a:ext>
            </a:extLst>
          </p:cNvPr>
          <p:cNvPicPr>
            <a:picLocks noChangeAspect="1"/>
          </p:cNvPicPr>
          <p:nvPr/>
        </p:nvPicPr>
        <p:blipFill rotWithShape="1">
          <a:blip r:embed="rId3"/>
          <a:srcRect r="25000" b="13069"/>
          <a:stretch/>
        </p:blipFill>
        <p:spPr>
          <a:xfrm>
            <a:off x="0" y="1"/>
            <a:ext cx="12192000" cy="6813375"/>
          </a:xfrm>
          <a:prstGeom prst="rect">
            <a:avLst/>
          </a:prstGeom>
        </p:spPr>
      </p:pic>
      <p:sp>
        <p:nvSpPr>
          <p:cNvPr id="5" name="Rectangle 4">
            <a:extLst>
              <a:ext uri="{FF2B5EF4-FFF2-40B4-BE49-F238E27FC236}">
                <a16:creationId xmlns:a16="http://schemas.microsoft.com/office/drawing/2014/main" id="{A64A6DBA-E5BC-4A20-92BD-8432103096C0}"/>
              </a:ext>
            </a:extLst>
          </p:cNvPr>
          <p:cNvSpPr/>
          <p:nvPr/>
        </p:nvSpPr>
        <p:spPr>
          <a:xfrm>
            <a:off x="0" y="5869380"/>
            <a:ext cx="12192000" cy="97014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a:extLst>
              <a:ext uri="{FF2B5EF4-FFF2-40B4-BE49-F238E27FC236}">
                <a16:creationId xmlns:a16="http://schemas.microsoft.com/office/drawing/2014/main" id="{42AB2856-EE40-4242-8F89-9A5B171225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82313" y="724146"/>
            <a:ext cx="1760984" cy="493440"/>
          </a:xfrm>
          <a:prstGeom prst="rect">
            <a:avLst/>
          </a:prstGeom>
        </p:spPr>
      </p:pic>
      <p:sp>
        <p:nvSpPr>
          <p:cNvPr id="8" name="Subtitle 2">
            <a:extLst>
              <a:ext uri="{FF2B5EF4-FFF2-40B4-BE49-F238E27FC236}">
                <a16:creationId xmlns:a16="http://schemas.microsoft.com/office/drawing/2014/main" id="{C2818587-B258-4D38-A8DB-E578D9F21949}"/>
              </a:ext>
            </a:extLst>
          </p:cNvPr>
          <p:cNvSpPr txBox="1">
            <a:spLocks/>
          </p:cNvSpPr>
          <p:nvPr/>
        </p:nvSpPr>
        <p:spPr>
          <a:xfrm>
            <a:off x="6822729" y="1844824"/>
            <a:ext cx="4890298" cy="1091344"/>
          </a:xfrm>
          <a:prstGeom prst="rect">
            <a:avLst/>
          </a:prstGeom>
        </p:spPr>
        <p:txBody>
          <a:bodyPr vert="horz" lIns="91440" tIns="45720" rIns="91440" bIns="45720" rtlCol="0">
            <a:normAutofit fontScale="70000" lnSpcReduction="20000"/>
          </a:bodyPr>
          <a:lstStyle>
            <a:lvl1pPr marL="0" indent="0" algn="r" defTabSz="914400" rtl="0" eaLnBrk="1" latinLnBrk="0" hangingPunct="1">
              <a:lnSpc>
                <a:spcPct val="100000"/>
              </a:lnSpc>
              <a:spcBef>
                <a:spcPts val="1000"/>
              </a:spcBef>
              <a:buClr>
                <a:schemeClr val="accent4"/>
              </a:buClr>
              <a:buFont typeface="Arial" panose="020B0604020202020204" pitchFamily="34" charset="0"/>
              <a:buNone/>
              <a:defRPr sz="1800" b="0" kern="1200">
                <a:solidFill>
                  <a:schemeClr val="bg1"/>
                </a:solidFill>
                <a:latin typeface="+mn-lt"/>
                <a:ea typeface="+mn-ea"/>
                <a:cs typeface="+mn-cs"/>
              </a:defRPr>
            </a:lvl1pPr>
            <a:lvl2pPr marL="457200" indent="0" algn="ctr" defTabSz="914400" rtl="0" eaLnBrk="1" latinLnBrk="0" hangingPunct="1">
              <a:lnSpc>
                <a:spcPct val="100000"/>
              </a:lnSpc>
              <a:spcBef>
                <a:spcPts val="500"/>
              </a:spcBef>
              <a:buClr>
                <a:schemeClr val="accent4"/>
              </a:buClr>
              <a:buFont typeface="Arial" panose="020B0604020202020204" pitchFamily="34" charset="0"/>
              <a:buNone/>
              <a:defRPr sz="2000" b="0" kern="1200">
                <a:solidFill>
                  <a:schemeClr val="accent2"/>
                </a:solidFill>
                <a:latin typeface="+mn-lt"/>
                <a:ea typeface="+mn-ea"/>
                <a:cs typeface="+mn-cs"/>
              </a:defRPr>
            </a:lvl2pPr>
            <a:lvl3pPr marL="914400" indent="0" algn="ctr" defTabSz="914400" rtl="0" eaLnBrk="1" latinLnBrk="0" hangingPunct="1">
              <a:lnSpc>
                <a:spcPct val="100000"/>
              </a:lnSpc>
              <a:spcBef>
                <a:spcPts val="500"/>
              </a:spcBef>
              <a:buClr>
                <a:schemeClr val="accent4"/>
              </a:buClr>
              <a:buFont typeface="Arial" panose="020B0604020202020204" pitchFamily="34" charset="0"/>
              <a:buNone/>
              <a:defRPr sz="1800" b="0" kern="1200">
                <a:solidFill>
                  <a:schemeClr val="accent2"/>
                </a:solidFill>
                <a:latin typeface="+mn-lt"/>
                <a:ea typeface="+mn-ea"/>
                <a:cs typeface="+mn-cs"/>
              </a:defRPr>
            </a:lvl3pPr>
            <a:lvl4pPr marL="1371600" indent="0" algn="ctr" defTabSz="914400" rtl="0" eaLnBrk="1" latinLnBrk="0" hangingPunct="1">
              <a:lnSpc>
                <a:spcPct val="100000"/>
              </a:lnSpc>
              <a:spcBef>
                <a:spcPts val="500"/>
              </a:spcBef>
              <a:buClr>
                <a:schemeClr val="accent4"/>
              </a:buClr>
              <a:buFont typeface="Arial" panose="020B0604020202020204" pitchFamily="34" charset="0"/>
              <a:buNone/>
              <a:defRPr lang="en-US" sz="1600" b="0" kern="1200">
                <a:solidFill>
                  <a:schemeClr val="accent2"/>
                </a:solidFill>
                <a:latin typeface="+mn-lt"/>
                <a:ea typeface="+mn-ea"/>
                <a:cs typeface="+mn-cs"/>
              </a:defRPr>
            </a:lvl4pPr>
            <a:lvl5pPr marL="1828800" indent="0" algn="ctr" defTabSz="914400" rtl="0" eaLnBrk="1" latinLnBrk="0" hangingPunct="1">
              <a:lnSpc>
                <a:spcPct val="100000"/>
              </a:lnSpc>
              <a:spcBef>
                <a:spcPts val="500"/>
              </a:spcBef>
              <a:buClr>
                <a:schemeClr val="accent4"/>
              </a:buClr>
              <a:buFont typeface="Arial" panose="020B0604020202020204" pitchFamily="34" charset="0"/>
              <a:buNone/>
              <a:defRPr sz="1600" b="0" kern="1200">
                <a:solidFill>
                  <a:schemeClr val="accent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AU" sz="5400" dirty="0"/>
              <a:t>Evolve</a:t>
            </a:r>
            <a:r>
              <a:rPr lang="fr-FR" sz="5400" dirty="0"/>
              <a:t> and Shared </a:t>
            </a:r>
            <a:r>
              <a:rPr lang="en-AU" sz="5400" dirty="0"/>
              <a:t>Decision</a:t>
            </a:r>
            <a:r>
              <a:rPr lang="fr-FR" sz="5400" dirty="0"/>
              <a:t> </a:t>
            </a:r>
            <a:r>
              <a:rPr lang="en-AU" sz="5400" dirty="0"/>
              <a:t>Making</a:t>
            </a:r>
          </a:p>
        </p:txBody>
      </p:sp>
      <p:sp>
        <p:nvSpPr>
          <p:cNvPr id="9" name="Rectangle 8">
            <a:extLst>
              <a:ext uri="{FF2B5EF4-FFF2-40B4-BE49-F238E27FC236}">
                <a16:creationId xmlns:a16="http://schemas.microsoft.com/office/drawing/2014/main" id="{1D5E7F0E-63C1-4811-819E-1CB08112A8DA}"/>
              </a:ext>
            </a:extLst>
          </p:cNvPr>
          <p:cNvSpPr/>
          <p:nvPr/>
        </p:nvSpPr>
        <p:spPr>
          <a:xfrm>
            <a:off x="5936343" y="2854677"/>
            <a:ext cx="5776684" cy="830997"/>
          </a:xfrm>
          <a:prstGeom prst="rect">
            <a:avLst/>
          </a:prstGeom>
        </p:spPr>
        <p:txBody>
          <a:bodyPr wrap="square">
            <a:spAutoFit/>
          </a:bodyPr>
          <a:lstStyle/>
          <a:p>
            <a:pPr algn="r"/>
            <a:r>
              <a:rPr lang="fr-FR" sz="2800" dirty="0">
                <a:solidFill>
                  <a:schemeClr val="bg1"/>
                </a:solidFill>
              </a:rPr>
              <a:t>Debra Letica </a:t>
            </a:r>
          </a:p>
          <a:p>
            <a:pPr algn="r"/>
            <a:r>
              <a:rPr lang="fr-FR" sz="2000" dirty="0">
                <a:solidFill>
                  <a:schemeClr val="bg1"/>
                </a:solidFill>
              </a:rPr>
              <a:t>RACP Consumer Advisory Group</a:t>
            </a:r>
            <a:endParaRPr lang="en-AU" sz="1400" dirty="0">
              <a:solidFill>
                <a:schemeClr val="bg1"/>
              </a:solidFill>
            </a:endParaRPr>
          </a:p>
        </p:txBody>
      </p:sp>
      <p:pic>
        <p:nvPicPr>
          <p:cNvPr id="10" name="Picture 9">
            <a:extLst>
              <a:ext uri="{FF2B5EF4-FFF2-40B4-BE49-F238E27FC236}">
                <a16:creationId xmlns:a16="http://schemas.microsoft.com/office/drawing/2014/main" id="{CB207B80-8391-457D-B1DB-C37DA1A7E6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15861" y="5904357"/>
            <a:ext cx="1900056" cy="922096"/>
          </a:xfrm>
          <a:prstGeom prst="rect">
            <a:avLst/>
          </a:prstGeom>
        </p:spPr>
      </p:pic>
    </p:spTree>
    <p:extLst>
      <p:ext uri="{BB962C8B-B14F-4D97-AF65-F5344CB8AC3E}">
        <p14:creationId xmlns:p14="http://schemas.microsoft.com/office/powerpoint/2010/main" val="3488412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B62B78-63F5-48EB-AB20-38BC3AC2D01F}"/>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344911" y="5450259"/>
            <a:ext cx="1513896" cy="910292"/>
          </a:xfrm>
          <a:prstGeom prst="rect">
            <a:avLst/>
          </a:prstGeom>
        </p:spPr>
      </p:pic>
      <p:pic>
        <p:nvPicPr>
          <p:cNvPr id="8" name="Picture 7">
            <a:extLst>
              <a:ext uri="{FF2B5EF4-FFF2-40B4-BE49-F238E27FC236}">
                <a16:creationId xmlns:a16="http://schemas.microsoft.com/office/drawing/2014/main" id="{BFC1925F-24E9-4317-9C66-7A509454F5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7033" y="5828887"/>
            <a:ext cx="1900056" cy="922096"/>
          </a:xfrm>
          <a:prstGeom prst="rect">
            <a:avLst/>
          </a:prstGeom>
        </p:spPr>
      </p:pic>
      <p:sp>
        <p:nvSpPr>
          <p:cNvPr id="13" name="Title 5">
            <a:extLst>
              <a:ext uri="{FF2B5EF4-FFF2-40B4-BE49-F238E27FC236}">
                <a16:creationId xmlns:a16="http://schemas.microsoft.com/office/drawing/2014/main" id="{94032AAD-0956-49EF-9CED-C127764B147B}"/>
              </a:ext>
            </a:extLst>
          </p:cNvPr>
          <p:cNvSpPr txBox="1">
            <a:spLocks/>
          </p:cNvSpPr>
          <p:nvPr/>
        </p:nvSpPr>
        <p:spPr>
          <a:xfrm>
            <a:off x="1858807" y="66652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000" b="1" i="0" u="none" strike="noStrike" kern="1200" cap="none" spc="0" normalizeH="0" baseline="0" noProof="0">
                <a:ln>
                  <a:noFill/>
                </a:ln>
                <a:solidFill>
                  <a:srgbClr val="4F81BD">
                    <a:lumMod val="75000"/>
                  </a:srgbClr>
                </a:solidFill>
                <a:effectLst/>
                <a:uLnTx/>
                <a:uFillTx/>
                <a:latin typeface="Calibri"/>
                <a:ea typeface="+mj-ea"/>
                <a:cs typeface="+mj-cs"/>
              </a:rPr>
              <a:t>SHARED DECISION MAKING</a:t>
            </a:r>
            <a:endParaRPr kumimoji="0" lang="en-US" sz="4000" b="1" i="0" u="none" strike="noStrike" kern="1200" cap="none" spc="0" normalizeH="0" baseline="0" noProof="0" dirty="0">
              <a:ln>
                <a:noFill/>
              </a:ln>
              <a:solidFill>
                <a:srgbClr val="4F81BD">
                  <a:lumMod val="75000"/>
                </a:srgbClr>
              </a:solidFill>
              <a:effectLst/>
              <a:uLnTx/>
              <a:uFillTx/>
              <a:latin typeface="Calibri"/>
              <a:ea typeface="+mj-ea"/>
              <a:cs typeface="+mj-cs"/>
            </a:endParaRPr>
          </a:p>
        </p:txBody>
      </p:sp>
      <p:sp>
        <p:nvSpPr>
          <p:cNvPr id="14" name="Content Placeholder 6">
            <a:extLst>
              <a:ext uri="{FF2B5EF4-FFF2-40B4-BE49-F238E27FC236}">
                <a16:creationId xmlns:a16="http://schemas.microsoft.com/office/drawing/2014/main" id="{61EBF902-D75B-4340-A9D3-DC38F3AE6832}"/>
              </a:ext>
            </a:extLst>
          </p:cNvPr>
          <p:cNvSpPr txBox="1">
            <a:spLocks/>
          </p:cNvSpPr>
          <p:nvPr/>
        </p:nvSpPr>
        <p:spPr>
          <a:xfrm>
            <a:off x="1858807" y="1992085"/>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1"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0" i="1" u="none" strike="noStrike" kern="1200" cap="none" spc="0" normalizeH="0" baseline="0" noProof="0" dirty="0">
                <a:ln>
                  <a:noFill/>
                </a:ln>
                <a:solidFill>
                  <a:sysClr val="windowText" lastClr="000000"/>
                </a:solidFill>
                <a:effectLst/>
                <a:uLnTx/>
                <a:uFillTx/>
                <a:latin typeface="Calibri"/>
                <a:ea typeface="+mn-ea"/>
                <a:cs typeface="+mn-cs"/>
              </a:rPr>
              <a:t>Shared decision making is a process where the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0" i="1" u="none" strike="noStrike" kern="1200" cap="none" spc="0" normalizeH="0" baseline="0" noProof="0" dirty="0">
                <a:ln>
                  <a:noFill/>
                </a:ln>
                <a:solidFill>
                  <a:sysClr val="windowText" lastClr="000000"/>
                </a:solidFill>
                <a:effectLst/>
                <a:uLnTx/>
                <a:uFillTx/>
                <a:latin typeface="Calibri"/>
                <a:ea typeface="+mn-ea"/>
                <a:cs typeface="+mn-cs"/>
              </a:rPr>
              <a:t>clinician and consumer (and their family, partner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3200" b="0" i="1" u="none" strike="noStrike" kern="1200" cap="none" spc="0" normalizeH="0" baseline="0" noProof="0" dirty="0">
                <a:ln>
                  <a:noFill/>
                </a:ln>
                <a:solidFill>
                  <a:sysClr val="windowText" lastClr="000000"/>
                </a:solidFill>
                <a:effectLst/>
                <a:uLnTx/>
                <a:uFillTx/>
                <a:latin typeface="Calibri"/>
                <a:ea typeface="+mn-ea"/>
                <a:cs typeface="+mn-cs"/>
              </a:rPr>
              <a:t> or carer) make health decisions together.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sysClr val="windowText" lastClr="000000"/>
                </a:solidFill>
                <a:effectLst/>
                <a:uLnTx/>
                <a:uFillTx/>
                <a:latin typeface="Calibri"/>
                <a:ea typeface="+mn-ea"/>
                <a:cs typeface="+mn-cs"/>
              </a:rPr>
              <a:t>Consumer Health Forum of Australia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000" b="1"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964722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0E6AEE-0C85-4953-A039-AB4196FC6E81}"/>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344911" y="5450259"/>
            <a:ext cx="1513896" cy="910292"/>
          </a:xfrm>
          <a:prstGeom prst="rect">
            <a:avLst/>
          </a:prstGeom>
        </p:spPr>
      </p:pic>
      <p:pic>
        <p:nvPicPr>
          <p:cNvPr id="8" name="Picture 7">
            <a:extLst>
              <a:ext uri="{FF2B5EF4-FFF2-40B4-BE49-F238E27FC236}">
                <a16:creationId xmlns:a16="http://schemas.microsoft.com/office/drawing/2014/main" id="{D178387A-69FF-4157-A13A-12DE063FC6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7033" y="5828887"/>
            <a:ext cx="1900056" cy="922096"/>
          </a:xfrm>
          <a:prstGeom prst="rect">
            <a:avLst/>
          </a:prstGeom>
        </p:spPr>
      </p:pic>
      <p:sp>
        <p:nvSpPr>
          <p:cNvPr id="16" name="Title 2">
            <a:extLst>
              <a:ext uri="{FF2B5EF4-FFF2-40B4-BE49-F238E27FC236}">
                <a16:creationId xmlns:a16="http://schemas.microsoft.com/office/drawing/2014/main" id="{10491912-6888-4568-833B-AFD15265864C}"/>
              </a:ext>
            </a:extLst>
          </p:cNvPr>
          <p:cNvSpPr txBox="1">
            <a:spLocks/>
          </p:cNvSpPr>
          <p:nvPr/>
        </p:nvSpPr>
        <p:spPr>
          <a:xfrm>
            <a:off x="1981200" y="3460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000" b="1" i="0" u="none" strike="noStrike" kern="1200" cap="none" spc="0" normalizeH="0" baseline="0" noProof="0">
                <a:ln>
                  <a:noFill/>
                </a:ln>
                <a:solidFill>
                  <a:srgbClr val="4F81BD">
                    <a:lumMod val="75000"/>
                  </a:srgbClr>
                </a:solidFill>
                <a:effectLst/>
                <a:uLnTx/>
                <a:uFillTx/>
                <a:latin typeface="Calibri"/>
                <a:ea typeface="+mj-ea"/>
                <a:cs typeface="+mj-cs"/>
              </a:rPr>
              <a:t>ADVICE FROM A PATIENT</a:t>
            </a:r>
            <a:endParaRPr kumimoji="0" lang="en-US" sz="4000" b="1" i="0" u="none" strike="noStrike" kern="1200" cap="none" spc="0" normalizeH="0" baseline="0" noProof="0" dirty="0">
              <a:ln>
                <a:noFill/>
              </a:ln>
              <a:solidFill>
                <a:srgbClr val="4F81BD">
                  <a:lumMod val="75000"/>
                </a:srgbClr>
              </a:solidFill>
              <a:effectLst/>
              <a:uLnTx/>
              <a:uFillTx/>
              <a:latin typeface="Calibri"/>
              <a:ea typeface="+mj-ea"/>
              <a:cs typeface="+mj-cs"/>
            </a:endParaRPr>
          </a:p>
        </p:txBody>
      </p:sp>
      <p:sp>
        <p:nvSpPr>
          <p:cNvPr id="17" name="Content Placeholder 3">
            <a:extLst>
              <a:ext uri="{FF2B5EF4-FFF2-40B4-BE49-F238E27FC236}">
                <a16:creationId xmlns:a16="http://schemas.microsoft.com/office/drawing/2014/main" id="{B93E4A4B-F792-4DFF-8393-059D1BD0DF3A}"/>
              </a:ext>
            </a:extLst>
          </p:cNvPr>
          <p:cNvSpPr txBox="1">
            <a:spLocks/>
          </p:cNvSpPr>
          <p:nvPr/>
        </p:nvSpPr>
        <p:spPr>
          <a:xfrm>
            <a:off x="2095472" y="150017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3200" b="0" i="0" u="none" strike="noStrike" kern="1200" cap="none" spc="0" normalizeH="0" baseline="0" noProof="0">
                <a:ln>
                  <a:noFill/>
                </a:ln>
                <a:solidFill>
                  <a:sysClr val="windowText" lastClr="000000"/>
                </a:solidFill>
                <a:effectLst/>
                <a:uLnTx/>
                <a:uFillTx/>
                <a:latin typeface="Calibri"/>
                <a:ea typeface="+mn-ea"/>
                <a:cs typeface="+mn-cs"/>
              </a:rPr>
              <a:t>This may be a normal day at work for you</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AU" sz="20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3200" b="0" i="0" u="none" strike="noStrike" kern="1200" cap="none" spc="0" normalizeH="0" baseline="0" noProof="0">
                <a:ln>
                  <a:noFill/>
                </a:ln>
                <a:solidFill>
                  <a:sysClr val="windowText" lastClr="000000"/>
                </a:solidFill>
                <a:effectLst/>
                <a:uLnTx/>
                <a:uFillTx/>
                <a:latin typeface="Calibri"/>
                <a:ea typeface="+mn-ea"/>
                <a:cs typeface="+mn-cs"/>
              </a:rPr>
              <a:t>BUT it’s a BIG DAY in my life.</a:t>
            </a:r>
          </a:p>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8" name="Picture 4" descr="Image result for patient">
            <a:extLst>
              <a:ext uri="{FF2B5EF4-FFF2-40B4-BE49-F238E27FC236}">
                <a16:creationId xmlns:a16="http://schemas.microsoft.com/office/drawing/2014/main" id="{0A1D499B-42BB-422B-A2EF-C68F24C4C1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7780" y="3363614"/>
            <a:ext cx="3576439" cy="23729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4E74CD-B33F-42C4-8D6B-820BC58E1AA7}"/>
              </a:ext>
            </a:extLst>
          </p:cNvPr>
          <p:cNvPicPr preferRelativeResize="0">
            <a:picLocks/>
          </p:cNvPicPr>
          <p:nvPr/>
        </p:nvPicPr>
        <p:blipFill>
          <a:blip r:embed="rId2" cstate="print">
            <a:extLst>
              <a:ext uri="{28A0092B-C50C-407E-A947-70E740481C1C}">
                <a14:useLocalDpi xmlns:a14="http://schemas.microsoft.com/office/drawing/2010/main" val="0"/>
              </a:ext>
            </a:extLst>
          </a:blip>
          <a:stretch>
            <a:fillRect/>
          </a:stretch>
        </p:blipFill>
        <p:spPr>
          <a:xfrm>
            <a:off x="344911" y="5450259"/>
            <a:ext cx="1513896" cy="910292"/>
          </a:xfrm>
          <a:prstGeom prst="rect">
            <a:avLst/>
          </a:prstGeom>
        </p:spPr>
      </p:pic>
      <p:pic>
        <p:nvPicPr>
          <p:cNvPr id="8" name="Picture 7">
            <a:extLst>
              <a:ext uri="{FF2B5EF4-FFF2-40B4-BE49-F238E27FC236}">
                <a16:creationId xmlns:a16="http://schemas.microsoft.com/office/drawing/2014/main" id="{C9FA3C36-DF9A-443F-BA5E-67F50EBF66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7033" y="5828887"/>
            <a:ext cx="1900056" cy="922096"/>
          </a:xfrm>
          <a:prstGeom prst="rect">
            <a:avLst/>
          </a:prstGeom>
        </p:spPr>
      </p:pic>
      <p:sp>
        <p:nvSpPr>
          <p:cNvPr id="13" name="Content Placeholder 2">
            <a:extLst>
              <a:ext uri="{FF2B5EF4-FFF2-40B4-BE49-F238E27FC236}">
                <a16:creationId xmlns:a16="http://schemas.microsoft.com/office/drawing/2014/main" id="{DF585991-8B38-4406-A801-8B1A72A8B3D1}"/>
              </a:ext>
            </a:extLst>
          </p:cNvPr>
          <p:cNvSpPr txBox="1">
            <a:spLocks/>
          </p:cNvSpPr>
          <p:nvPr/>
        </p:nvSpPr>
        <p:spPr>
          <a:xfrm>
            <a:off x="2917304" y="1061313"/>
            <a:ext cx="6357392" cy="7920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3200" b="0" i="0" u="none" strike="noStrike" kern="1200" cap="none" spc="0" normalizeH="0" baseline="0" noProof="0">
                <a:ln>
                  <a:noFill/>
                </a:ln>
                <a:solidFill>
                  <a:sysClr val="windowText" lastClr="000000"/>
                </a:solidFill>
                <a:effectLst/>
                <a:uLnTx/>
                <a:uFillTx/>
                <a:latin typeface="Calibri"/>
                <a:ea typeface="+mn-ea"/>
                <a:cs typeface="+mn-cs"/>
              </a:rPr>
              <a:t>Your patients need your patience. </a:t>
            </a:r>
            <a:endParaRPr kumimoji="0" lang="en-AU"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4" name="Picture 2" descr="Image result for patience">
            <a:extLst>
              <a:ext uri="{FF2B5EF4-FFF2-40B4-BE49-F238E27FC236}">
                <a16:creationId xmlns:a16="http://schemas.microsoft.com/office/drawing/2014/main" id="{0299B3D7-3C33-4207-AAE3-23C799595E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5989" y="1853401"/>
            <a:ext cx="3100022" cy="4133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232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5FF2E7-BA8A-4BB3-AD75-476E7CE8FC61}"/>
              </a:ext>
            </a:extLst>
          </p:cNvPr>
          <p:cNvSpPr>
            <a:spLocks noGrp="1"/>
          </p:cNvSpPr>
          <p:nvPr>
            <p:ph sz="half" idx="1"/>
          </p:nvPr>
        </p:nvSpPr>
        <p:spPr>
          <a:xfrm>
            <a:off x="3916697" y="1479550"/>
            <a:ext cx="6947047" cy="4284663"/>
          </a:xfrm>
        </p:spPr>
        <p:txBody>
          <a:bodyPr/>
          <a:lstStyle/>
          <a:p>
            <a:pPr marL="342900" indent="-342900">
              <a:buClr>
                <a:schemeClr val="accent2"/>
              </a:buClr>
              <a:buFont typeface="Arial" panose="020B0604020202020204" pitchFamily="34" charset="0"/>
              <a:buChar char="•"/>
            </a:pPr>
            <a:r>
              <a:rPr lang="en-US" dirty="0">
                <a:solidFill>
                  <a:schemeClr val="accent1"/>
                </a:solidFill>
              </a:rPr>
              <a:t>There is evidence from systematic review that BOTH clinicians and patients tend to overestimate the benefits and underestimate the harms of clinical interventions. </a:t>
            </a:r>
          </a:p>
          <a:p>
            <a:pPr>
              <a:buClr>
                <a:schemeClr val="accent2"/>
              </a:buClr>
            </a:pPr>
            <a:endParaRPr lang="en-US" dirty="0">
              <a:solidFill>
                <a:schemeClr val="accent1"/>
              </a:solidFill>
            </a:endParaRPr>
          </a:p>
          <a:p>
            <a:pPr marL="342900" lvl="0" indent="-342900">
              <a:lnSpc>
                <a:spcPct val="107000"/>
              </a:lnSpc>
              <a:buClr>
                <a:schemeClr val="accent2"/>
              </a:buClr>
              <a:buFont typeface="Arial" panose="020B0604020202020204" pitchFamily="34" charset="0"/>
              <a:buChar char="•"/>
            </a:pPr>
            <a:r>
              <a:rPr lang="en-AU"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SDM can enhance efforts to reduce LVC by:</a:t>
            </a:r>
            <a:r>
              <a:rPr lang="en-AU" baseline="30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endParaRPr lang="en-AU"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Clr>
                <a:schemeClr val="accent2"/>
              </a:buClr>
              <a:buFont typeface="Arial" panose="020B0604020202020204" pitchFamily="34" charset="0"/>
              <a:buChar char="•"/>
            </a:pPr>
            <a:r>
              <a:rPr lang="en-AU"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Fostering shared acceptance of uncertainty</a:t>
            </a:r>
          </a:p>
          <a:p>
            <a:pPr marL="742950" lvl="1" indent="-285750">
              <a:lnSpc>
                <a:spcPct val="107000"/>
              </a:lnSpc>
              <a:buClr>
                <a:schemeClr val="accent2"/>
              </a:buClr>
              <a:buFont typeface="Arial" panose="020B0604020202020204" pitchFamily="34" charset="0"/>
              <a:buChar char="•"/>
            </a:pPr>
            <a:r>
              <a:rPr lang="en-AU"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Closing the knowledge gap between patient and physician</a:t>
            </a:r>
          </a:p>
          <a:p>
            <a:pPr marL="742950" lvl="1" indent="-285750">
              <a:lnSpc>
                <a:spcPct val="107000"/>
              </a:lnSpc>
              <a:buClr>
                <a:schemeClr val="accent2"/>
              </a:buClr>
              <a:buFont typeface="Arial" panose="020B0604020202020204" pitchFamily="34" charset="0"/>
              <a:buChar char="•"/>
            </a:pPr>
            <a:r>
              <a:rPr lang="en-AU"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Promoting patient empowerment</a:t>
            </a:r>
          </a:p>
          <a:p>
            <a:pPr marL="742950" lvl="1" indent="-285750">
              <a:lnSpc>
                <a:spcPct val="107000"/>
              </a:lnSpc>
              <a:spcAft>
                <a:spcPts val="800"/>
              </a:spcAft>
              <a:buClr>
                <a:schemeClr val="accent2"/>
              </a:buClr>
              <a:buFont typeface="Arial" panose="020B0604020202020204" pitchFamily="34" charset="0"/>
              <a:buChar char="•"/>
            </a:pPr>
            <a:r>
              <a:rPr lang="en-AU" sz="2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Enhancing trust through transparent communication</a:t>
            </a:r>
          </a:p>
          <a:p>
            <a:endParaRPr lang="en-AU" dirty="0">
              <a:solidFill>
                <a:schemeClr val="accent1"/>
              </a:solidFill>
            </a:endParaRPr>
          </a:p>
        </p:txBody>
      </p:sp>
      <p:sp>
        <p:nvSpPr>
          <p:cNvPr id="4" name="Title 3">
            <a:extLst>
              <a:ext uri="{FF2B5EF4-FFF2-40B4-BE49-F238E27FC236}">
                <a16:creationId xmlns:a16="http://schemas.microsoft.com/office/drawing/2014/main" id="{8B7C6390-F84A-4A34-B8A4-2342F1B5A700}"/>
              </a:ext>
            </a:extLst>
          </p:cNvPr>
          <p:cNvSpPr>
            <a:spLocks noGrp="1"/>
          </p:cNvSpPr>
          <p:nvPr>
            <p:ph type="title"/>
          </p:nvPr>
        </p:nvSpPr>
        <p:spPr/>
        <p:txBody>
          <a:bodyPr/>
          <a:lstStyle/>
          <a:p>
            <a:r>
              <a:rPr lang="en-US" dirty="0"/>
              <a:t>Shared-decision making in reducing LVC</a:t>
            </a:r>
            <a:endParaRPr lang="en-AU" dirty="0"/>
          </a:p>
        </p:txBody>
      </p:sp>
      <p:pic>
        <p:nvPicPr>
          <p:cNvPr id="6" name="Picture 5">
            <a:extLst>
              <a:ext uri="{FF2B5EF4-FFF2-40B4-BE49-F238E27FC236}">
                <a16:creationId xmlns:a16="http://schemas.microsoft.com/office/drawing/2014/main" id="{3E5F78CD-EC87-4511-A5E2-AB0ABC20A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25" y="1412875"/>
            <a:ext cx="2900892" cy="4351338"/>
          </a:xfrm>
          <a:prstGeom prst="rect">
            <a:avLst/>
          </a:prstGeom>
        </p:spPr>
      </p:pic>
    </p:spTree>
    <p:extLst>
      <p:ext uri="{BB962C8B-B14F-4D97-AF65-F5344CB8AC3E}">
        <p14:creationId xmlns:p14="http://schemas.microsoft.com/office/powerpoint/2010/main" val="791755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4AD06E-6656-4729-8527-58ADBD924AFA}"/>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344911" y="5450259"/>
            <a:ext cx="1513896" cy="910292"/>
          </a:xfrm>
          <a:prstGeom prst="rect">
            <a:avLst/>
          </a:prstGeom>
        </p:spPr>
      </p:pic>
      <p:pic>
        <p:nvPicPr>
          <p:cNvPr id="6" name="Picture 5">
            <a:extLst>
              <a:ext uri="{FF2B5EF4-FFF2-40B4-BE49-F238E27FC236}">
                <a16:creationId xmlns:a16="http://schemas.microsoft.com/office/drawing/2014/main" id="{8FBF3D2F-6430-426D-B1FE-3B4906FE9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7033" y="5828887"/>
            <a:ext cx="1900056" cy="922096"/>
          </a:xfrm>
          <a:prstGeom prst="rect">
            <a:avLst/>
          </a:prstGeom>
        </p:spPr>
      </p:pic>
      <p:sp>
        <p:nvSpPr>
          <p:cNvPr id="12" name="Title 4">
            <a:extLst>
              <a:ext uri="{FF2B5EF4-FFF2-40B4-BE49-F238E27FC236}">
                <a16:creationId xmlns:a16="http://schemas.microsoft.com/office/drawing/2014/main" id="{1CB5B168-1BD1-47FB-A568-ED5765B8E72B}"/>
              </a:ext>
            </a:extLst>
          </p:cNvPr>
          <p:cNvSpPr txBox="1">
            <a:spLocks/>
          </p:cNvSpPr>
          <p:nvPr/>
        </p:nvSpPr>
        <p:spPr>
          <a:xfrm>
            <a:off x="1858807" y="55437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dirty="0">
                <a:ln>
                  <a:noFill/>
                </a:ln>
                <a:solidFill>
                  <a:srgbClr val="4F81BD">
                    <a:lumMod val="75000"/>
                  </a:srgbClr>
                </a:solidFill>
                <a:effectLst/>
                <a:uLnTx/>
                <a:uFillTx/>
                <a:latin typeface="Calibri"/>
                <a:ea typeface="+mj-ea"/>
                <a:cs typeface="+mj-cs"/>
              </a:rPr>
              <a:t>COMMUNICATION</a:t>
            </a:r>
            <a:endParaRPr kumimoji="0" lang="en-US" sz="4400" b="1" i="0" u="none" strike="noStrike" kern="1200" cap="none" spc="0" normalizeH="0" baseline="0" noProof="0" dirty="0">
              <a:ln>
                <a:noFill/>
              </a:ln>
              <a:solidFill>
                <a:srgbClr val="4F81BD">
                  <a:lumMod val="75000"/>
                </a:srgbClr>
              </a:solidFill>
              <a:effectLst/>
              <a:uLnTx/>
              <a:uFillTx/>
              <a:latin typeface="Calibri"/>
              <a:ea typeface="+mj-ea"/>
              <a:cs typeface="+mj-cs"/>
            </a:endParaRPr>
          </a:p>
        </p:txBody>
      </p:sp>
      <p:sp>
        <p:nvSpPr>
          <p:cNvPr id="13" name="TextBox 12">
            <a:extLst>
              <a:ext uri="{FF2B5EF4-FFF2-40B4-BE49-F238E27FC236}">
                <a16:creationId xmlns:a16="http://schemas.microsoft.com/office/drawing/2014/main" id="{021E4F57-F3AF-4526-B3AF-F0428AA1E6A9}"/>
              </a:ext>
            </a:extLst>
          </p:cNvPr>
          <p:cNvSpPr txBox="1"/>
          <p:nvPr/>
        </p:nvSpPr>
        <p:spPr>
          <a:xfrm>
            <a:off x="2553042" y="2225538"/>
            <a:ext cx="6841130" cy="954107"/>
          </a:xfrm>
          <a:prstGeom prst="rect">
            <a:avLst/>
          </a:prstGeom>
          <a:noFill/>
        </p:spPr>
        <p:txBody>
          <a:bodyPr wrap="square" rtlCol="0">
            <a:spAutoFit/>
          </a:bodyPr>
          <a:lstStyle/>
          <a:p>
            <a:pPr algn="ctr"/>
            <a:r>
              <a:rPr lang="en-AU" sz="2800" dirty="0">
                <a:solidFill>
                  <a:prstClr val="black"/>
                </a:solidFill>
                <a:latin typeface="Calibri"/>
              </a:rPr>
              <a:t>Consumer and carers feel safe when they </a:t>
            </a:r>
            <a:r>
              <a:rPr lang="en-AU" sz="2800" b="1" dirty="0">
                <a:solidFill>
                  <a:prstClr val="black"/>
                </a:solidFill>
                <a:latin typeface="Calibri"/>
              </a:rPr>
              <a:t>perceive</a:t>
            </a:r>
            <a:r>
              <a:rPr lang="en-AU" sz="2800" dirty="0">
                <a:solidFill>
                  <a:prstClr val="black"/>
                </a:solidFill>
                <a:latin typeface="Calibri"/>
              </a:rPr>
              <a:t> that we are listened to and heard. </a:t>
            </a:r>
          </a:p>
        </p:txBody>
      </p:sp>
      <p:pic>
        <p:nvPicPr>
          <p:cNvPr id="14" name="Picture 2" descr="Image result for listening">
            <a:extLst>
              <a:ext uri="{FF2B5EF4-FFF2-40B4-BE49-F238E27FC236}">
                <a16:creationId xmlns:a16="http://schemas.microsoft.com/office/drawing/2014/main" id="{31E34267-093F-427D-9461-A819614432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1359" y="3179645"/>
            <a:ext cx="4876800" cy="247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2EFADA-5175-40D6-878F-F1ABF18813BE}"/>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344911" y="5450259"/>
            <a:ext cx="1513896" cy="910292"/>
          </a:xfrm>
          <a:prstGeom prst="rect">
            <a:avLst/>
          </a:prstGeom>
        </p:spPr>
      </p:pic>
      <p:pic>
        <p:nvPicPr>
          <p:cNvPr id="9" name="Picture 8">
            <a:extLst>
              <a:ext uri="{FF2B5EF4-FFF2-40B4-BE49-F238E27FC236}">
                <a16:creationId xmlns:a16="http://schemas.microsoft.com/office/drawing/2014/main" id="{A84506FE-B59C-4E0F-B250-18C94972CE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7033" y="5828887"/>
            <a:ext cx="1900056" cy="922096"/>
          </a:xfrm>
          <a:prstGeom prst="rect">
            <a:avLst/>
          </a:prstGeom>
        </p:spPr>
      </p:pic>
      <p:sp>
        <p:nvSpPr>
          <p:cNvPr id="12" name="Title 4">
            <a:extLst>
              <a:ext uri="{FF2B5EF4-FFF2-40B4-BE49-F238E27FC236}">
                <a16:creationId xmlns:a16="http://schemas.microsoft.com/office/drawing/2014/main" id="{E1115662-A5A9-4C2F-8491-C8DFAC8BADAC}"/>
              </a:ext>
            </a:extLst>
          </p:cNvPr>
          <p:cNvSpPr txBox="1">
            <a:spLocks/>
          </p:cNvSpPr>
          <p:nvPr/>
        </p:nvSpPr>
        <p:spPr>
          <a:xfrm>
            <a:off x="1858807" y="49744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a:ln>
                  <a:noFill/>
                </a:ln>
                <a:solidFill>
                  <a:srgbClr val="4F81BD">
                    <a:lumMod val="75000"/>
                  </a:srgbClr>
                </a:solidFill>
                <a:effectLst/>
                <a:uLnTx/>
                <a:uFillTx/>
                <a:latin typeface="Calibri"/>
                <a:ea typeface="+mj-ea"/>
                <a:cs typeface="+mj-cs"/>
              </a:rPr>
              <a:t>COMMUNICATION</a:t>
            </a:r>
            <a:endParaRPr kumimoji="0" lang="en-US" sz="4400" b="1" i="0" u="none" strike="noStrike" kern="1200" cap="none" spc="0" normalizeH="0" baseline="0" noProof="0" dirty="0">
              <a:ln>
                <a:noFill/>
              </a:ln>
              <a:solidFill>
                <a:srgbClr val="4F81BD">
                  <a:lumMod val="75000"/>
                </a:srgbClr>
              </a:solidFill>
              <a:effectLst/>
              <a:uLnTx/>
              <a:uFillTx/>
              <a:latin typeface="Calibri"/>
              <a:ea typeface="+mj-ea"/>
              <a:cs typeface="+mj-cs"/>
            </a:endParaRPr>
          </a:p>
        </p:txBody>
      </p:sp>
      <p:sp>
        <p:nvSpPr>
          <p:cNvPr id="13" name="TextBox 12">
            <a:extLst>
              <a:ext uri="{FF2B5EF4-FFF2-40B4-BE49-F238E27FC236}">
                <a16:creationId xmlns:a16="http://schemas.microsoft.com/office/drawing/2014/main" id="{ADEEE5A2-BC99-4B9D-9636-A85BA523D096}"/>
              </a:ext>
            </a:extLst>
          </p:cNvPr>
          <p:cNvSpPr txBox="1"/>
          <p:nvPr/>
        </p:nvSpPr>
        <p:spPr>
          <a:xfrm>
            <a:off x="2805070" y="2283659"/>
            <a:ext cx="6337074" cy="1815882"/>
          </a:xfrm>
          <a:prstGeom prst="rect">
            <a:avLst/>
          </a:prstGeom>
          <a:noFill/>
        </p:spPr>
        <p:txBody>
          <a:bodyPr wrap="square" rtlCol="0">
            <a:spAutoFit/>
          </a:bodyPr>
          <a:lstStyle/>
          <a:p>
            <a:r>
              <a:rPr lang="en-AU" sz="2800" i="1" dirty="0">
                <a:solidFill>
                  <a:prstClr val="black"/>
                </a:solidFill>
                <a:latin typeface="Calibri"/>
              </a:rPr>
              <a:t>“We have two ears and one mouth so that we can listen twice as much as we speak.”</a:t>
            </a:r>
          </a:p>
          <a:p>
            <a:endParaRPr lang="en-AU" sz="2800" i="1" dirty="0">
              <a:solidFill>
                <a:prstClr val="black"/>
              </a:solidFill>
              <a:latin typeface="Calibri"/>
            </a:endParaRPr>
          </a:p>
          <a:p>
            <a:r>
              <a:rPr lang="en-AU" sz="2800" dirty="0">
                <a:solidFill>
                  <a:prstClr val="black"/>
                </a:solidFill>
                <a:latin typeface="Calibri"/>
              </a:rPr>
              <a:t>-Epictetus</a:t>
            </a:r>
          </a:p>
        </p:txBody>
      </p:sp>
    </p:spTree>
    <p:extLst>
      <p:ext uri="{BB962C8B-B14F-4D97-AF65-F5344CB8AC3E}">
        <p14:creationId xmlns:p14="http://schemas.microsoft.com/office/powerpoint/2010/main" val="676485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474EB8-BB7E-484E-BA74-4764B15126E9}"/>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344911" y="5450259"/>
            <a:ext cx="1513896" cy="910292"/>
          </a:xfrm>
          <a:prstGeom prst="rect">
            <a:avLst/>
          </a:prstGeom>
        </p:spPr>
      </p:pic>
      <p:pic>
        <p:nvPicPr>
          <p:cNvPr id="9" name="Picture 8">
            <a:extLst>
              <a:ext uri="{FF2B5EF4-FFF2-40B4-BE49-F238E27FC236}">
                <a16:creationId xmlns:a16="http://schemas.microsoft.com/office/drawing/2014/main" id="{63DDA8A5-21C1-4A39-9D7B-F7841A9AE4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7033" y="5828887"/>
            <a:ext cx="1900056" cy="922096"/>
          </a:xfrm>
          <a:prstGeom prst="rect">
            <a:avLst/>
          </a:prstGeom>
        </p:spPr>
      </p:pic>
      <p:sp>
        <p:nvSpPr>
          <p:cNvPr id="14" name="Title 2">
            <a:extLst>
              <a:ext uri="{FF2B5EF4-FFF2-40B4-BE49-F238E27FC236}">
                <a16:creationId xmlns:a16="http://schemas.microsoft.com/office/drawing/2014/main" id="{26279963-634A-4889-8F49-DC93B2C5C220}"/>
              </a:ext>
            </a:extLst>
          </p:cNvPr>
          <p:cNvSpPr txBox="1">
            <a:spLocks/>
          </p:cNvSpPr>
          <p:nvPr/>
        </p:nvSpPr>
        <p:spPr>
          <a:xfrm>
            <a:off x="1981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a:ln>
                  <a:noFill/>
                </a:ln>
                <a:solidFill>
                  <a:srgbClr val="4F81BD">
                    <a:lumMod val="75000"/>
                  </a:srgbClr>
                </a:solidFill>
                <a:effectLst/>
                <a:uLnTx/>
                <a:uFillTx/>
                <a:latin typeface="Calibri"/>
                <a:ea typeface="+mj-ea"/>
                <a:cs typeface="+mj-cs"/>
              </a:rPr>
              <a:t>LISTENING</a:t>
            </a:r>
            <a:endParaRPr kumimoji="0" lang="en-US" sz="4400" b="1" i="0" u="none" strike="noStrike" kern="1200" cap="none" spc="0" normalizeH="0" baseline="0" noProof="0">
              <a:ln>
                <a:noFill/>
              </a:ln>
              <a:solidFill>
                <a:srgbClr val="4F81BD">
                  <a:lumMod val="75000"/>
                </a:srgbClr>
              </a:solidFill>
              <a:effectLst/>
              <a:uLnTx/>
              <a:uFillTx/>
              <a:latin typeface="Calibri"/>
              <a:ea typeface="+mj-ea"/>
              <a:cs typeface="+mj-cs"/>
            </a:endParaRPr>
          </a:p>
        </p:txBody>
      </p:sp>
      <p:sp>
        <p:nvSpPr>
          <p:cNvPr id="15" name="Content Placeholder 3">
            <a:extLst>
              <a:ext uri="{FF2B5EF4-FFF2-40B4-BE49-F238E27FC236}">
                <a16:creationId xmlns:a16="http://schemas.microsoft.com/office/drawing/2014/main" id="{957AF479-2289-4653-BB23-74A714B1219B}"/>
              </a:ext>
            </a:extLst>
          </p:cNvPr>
          <p:cNvSpPr txBox="1">
            <a:spLocks/>
          </p:cNvSpPr>
          <p:nvPr/>
        </p:nvSpPr>
        <p:spPr>
          <a:xfrm>
            <a:off x="1952596" y="1857364"/>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ysClr val="windowText" lastClr="000000"/>
                </a:solidFill>
                <a:effectLst/>
                <a:uLnTx/>
                <a:uFillTx/>
                <a:latin typeface="Calibri"/>
                <a:ea typeface="+mn-ea"/>
                <a:cs typeface="+mn-cs"/>
              </a:rPr>
              <a:t>Empathy is listening with the ears of another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AU" sz="32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ysClr val="windowText" lastClr="000000"/>
                </a:solidFill>
                <a:effectLst/>
                <a:uLnTx/>
                <a:uFillTx/>
                <a:latin typeface="Calibri"/>
                <a:ea typeface="+mn-ea"/>
                <a:cs typeface="+mn-cs"/>
              </a:rPr>
              <a:t>Empathy is seeing with the eyes of another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AU" sz="3200" b="0" i="0" u="none" strike="noStrike" kern="1200" cap="none" spc="0" normalizeH="0" baseline="0" noProof="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ysClr val="windowText" lastClr="000000"/>
                </a:solidFill>
                <a:effectLst/>
                <a:uLnTx/>
                <a:uFillTx/>
                <a:latin typeface="Calibri"/>
                <a:ea typeface="+mn-ea"/>
                <a:cs typeface="+mn-cs"/>
              </a:rPr>
              <a:t>Empathy is feeling with the heart of another.</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AU"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984F87-DA18-471B-B990-085225750313}"/>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344911" y="5450259"/>
            <a:ext cx="1513896" cy="910292"/>
          </a:xfrm>
          <a:prstGeom prst="rect">
            <a:avLst/>
          </a:prstGeom>
        </p:spPr>
      </p:pic>
      <p:pic>
        <p:nvPicPr>
          <p:cNvPr id="8" name="Picture 7">
            <a:extLst>
              <a:ext uri="{FF2B5EF4-FFF2-40B4-BE49-F238E27FC236}">
                <a16:creationId xmlns:a16="http://schemas.microsoft.com/office/drawing/2014/main" id="{DF08FE83-189E-4CA2-B046-83F63F6B8E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7033" y="5828887"/>
            <a:ext cx="1900056" cy="922096"/>
          </a:xfrm>
          <a:prstGeom prst="rect">
            <a:avLst/>
          </a:prstGeom>
        </p:spPr>
      </p:pic>
      <p:sp>
        <p:nvSpPr>
          <p:cNvPr id="15" name="Title 2">
            <a:extLst>
              <a:ext uri="{FF2B5EF4-FFF2-40B4-BE49-F238E27FC236}">
                <a16:creationId xmlns:a16="http://schemas.microsoft.com/office/drawing/2014/main" id="{A5D2EC5A-B1B4-4EA9-8D33-949BC3CAE129}"/>
              </a:ext>
            </a:extLst>
          </p:cNvPr>
          <p:cNvSpPr txBox="1">
            <a:spLocks/>
          </p:cNvSpPr>
          <p:nvPr/>
        </p:nvSpPr>
        <p:spPr>
          <a:xfrm>
            <a:off x="2313367" y="457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a:ln>
                  <a:noFill/>
                </a:ln>
                <a:solidFill>
                  <a:srgbClr val="4F81BD">
                    <a:lumMod val="75000"/>
                  </a:srgbClr>
                </a:solidFill>
                <a:effectLst/>
                <a:uLnTx/>
                <a:uFillTx/>
                <a:latin typeface="Calibri"/>
                <a:ea typeface="+mj-ea"/>
                <a:cs typeface="+mj-cs"/>
              </a:rPr>
              <a:t>WHY</a:t>
            </a:r>
            <a:r>
              <a:rPr kumimoji="0" lang="en-AU" sz="4400" b="0" i="0" u="none" strike="noStrike" kern="1200" cap="none" spc="0" normalizeH="0" baseline="0" noProof="0">
                <a:ln>
                  <a:noFill/>
                </a:ln>
                <a:solidFill>
                  <a:sysClr val="windowText" lastClr="000000"/>
                </a:solidFill>
                <a:effectLst/>
                <a:uLnTx/>
                <a:uFillTx/>
                <a:latin typeface="Calibri"/>
                <a:ea typeface="+mj-ea"/>
                <a:cs typeface="+mj-cs"/>
              </a:rPr>
              <a:t> </a:t>
            </a:r>
            <a:endParaRPr kumimoji="0" lang="en-US"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16" name="Content Placeholder 3">
            <a:extLst>
              <a:ext uri="{FF2B5EF4-FFF2-40B4-BE49-F238E27FC236}">
                <a16:creationId xmlns:a16="http://schemas.microsoft.com/office/drawing/2014/main" id="{B4ABB8F6-C9FF-4320-93C3-4D4F1689D7CE}"/>
              </a:ext>
            </a:extLst>
          </p:cNvPr>
          <p:cNvSpPr txBox="1">
            <a:spLocks/>
          </p:cNvSpPr>
          <p:nvPr/>
        </p:nvSpPr>
        <p:spPr>
          <a:xfrm>
            <a:off x="2313367" y="1782762"/>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800" b="0" i="0" u="none" strike="noStrike" kern="1200" cap="none" spc="0" normalizeH="0" baseline="0" noProof="0">
                <a:ln>
                  <a:noFill/>
                </a:ln>
                <a:solidFill>
                  <a:sysClr val="windowText" lastClr="000000"/>
                </a:solidFill>
                <a:effectLst/>
                <a:uLnTx/>
                <a:uFillTx/>
                <a:latin typeface="Calibri"/>
                <a:ea typeface="+mn-ea"/>
                <a:cs typeface="+mn-cs"/>
              </a:rPr>
              <a:t>I need to “feel” that you understand me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800" b="0" i="0" u="none" strike="noStrike" kern="1200" cap="none" spc="0" normalizeH="0" baseline="0" noProof="0">
                <a:ln>
                  <a:noFill/>
                </a:ln>
                <a:solidFill>
                  <a:sysClr val="windowText" lastClr="000000"/>
                </a:solidFill>
                <a:effectLst/>
                <a:uLnTx/>
                <a:uFillTx/>
                <a:latin typeface="Calibri"/>
                <a:ea typeface="+mn-ea"/>
                <a:cs typeface="+mn-cs"/>
              </a:rPr>
              <a:t>I will then “trust” you</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800" b="0" i="0" u="none" strike="noStrike" kern="1200" cap="none" spc="0" normalizeH="0" baseline="0" noProof="0">
                <a:ln>
                  <a:noFill/>
                </a:ln>
                <a:solidFill>
                  <a:sysClr val="windowText" lastClr="000000"/>
                </a:solidFill>
                <a:effectLst/>
                <a:uLnTx/>
                <a:uFillTx/>
                <a:latin typeface="Calibri"/>
                <a:ea typeface="+mn-ea"/>
                <a:cs typeface="+mn-cs"/>
              </a:rPr>
              <a:t>I will then “hear” what you’re saying</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800" b="0" i="0" u="none" strike="noStrike" kern="1200" cap="none" spc="0" normalizeH="0" baseline="0" noProof="0">
                <a:ln>
                  <a:noFill/>
                </a:ln>
                <a:solidFill>
                  <a:sysClr val="windowText" lastClr="000000"/>
                </a:solidFill>
                <a:effectLst/>
                <a:uLnTx/>
                <a:uFillTx/>
                <a:latin typeface="Calibri"/>
                <a:ea typeface="+mn-ea"/>
                <a:cs typeface="+mn-cs"/>
              </a:rPr>
              <a:t>I will then feel safe to ask questions </a:t>
            </a:r>
            <a:endParaRPr kumimoji="0" lang="en-AU"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7" name="Picture 1" descr="C:\Users\Brother\AppData\Local\Microsoft\Windows\INetCache\IE\CIQ50AQF\question_mark[1].jpg">
            <a:extLst>
              <a:ext uri="{FF2B5EF4-FFF2-40B4-BE49-F238E27FC236}">
                <a16:creationId xmlns:a16="http://schemas.microsoft.com/office/drawing/2014/main" id="{4E57F56A-6A30-483D-AE06-D288F0A0E901}"/>
              </a:ext>
            </a:extLst>
          </p:cNvPr>
          <p:cNvPicPr>
            <a:picLocks noChangeAspect="1" noChangeArrowheads="1"/>
          </p:cNvPicPr>
          <p:nvPr/>
        </p:nvPicPr>
        <p:blipFill>
          <a:blip r:embed="rId5" cstate="print"/>
          <a:srcRect/>
          <a:stretch>
            <a:fillRect/>
          </a:stretch>
        </p:blipFill>
        <p:spPr bwMode="auto">
          <a:xfrm>
            <a:off x="8284334" y="2218508"/>
            <a:ext cx="2643206" cy="322185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E47576-8909-4FC3-B808-316E15378838}"/>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344911" y="5450259"/>
            <a:ext cx="1513896" cy="910292"/>
          </a:xfrm>
          <a:prstGeom prst="rect">
            <a:avLst/>
          </a:prstGeom>
        </p:spPr>
      </p:pic>
      <p:pic>
        <p:nvPicPr>
          <p:cNvPr id="5" name="Picture 4">
            <a:extLst>
              <a:ext uri="{FF2B5EF4-FFF2-40B4-BE49-F238E27FC236}">
                <a16:creationId xmlns:a16="http://schemas.microsoft.com/office/drawing/2014/main" id="{3FC6EDFD-58DB-4E72-89A4-7D47BC365B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7033" y="5828887"/>
            <a:ext cx="1900056" cy="922096"/>
          </a:xfrm>
          <a:prstGeom prst="rect">
            <a:avLst/>
          </a:prstGeom>
        </p:spPr>
      </p:pic>
      <p:sp>
        <p:nvSpPr>
          <p:cNvPr id="15" name="Title 1">
            <a:extLst>
              <a:ext uri="{FF2B5EF4-FFF2-40B4-BE49-F238E27FC236}">
                <a16:creationId xmlns:a16="http://schemas.microsoft.com/office/drawing/2014/main" id="{60F7967D-B3C4-4444-86EC-57CC8F18F459}"/>
              </a:ext>
            </a:extLst>
          </p:cNvPr>
          <p:cNvSpPr txBox="1">
            <a:spLocks/>
          </p:cNvSpPr>
          <p:nvPr/>
        </p:nvSpPr>
        <p:spPr>
          <a:xfrm>
            <a:off x="2079941" y="46012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a:ln>
                  <a:noFill/>
                </a:ln>
                <a:solidFill>
                  <a:srgbClr val="4F81BD">
                    <a:lumMod val="75000"/>
                  </a:srgbClr>
                </a:solidFill>
                <a:effectLst/>
                <a:uLnTx/>
                <a:uFillTx/>
                <a:latin typeface="Calibri"/>
                <a:ea typeface="+mj-ea"/>
                <a:cs typeface="+mj-cs"/>
              </a:rPr>
              <a:t>RISKS</a:t>
            </a:r>
            <a:endParaRPr kumimoji="0" lang="en-US" sz="4400" b="1" i="0" u="none" strike="noStrike" kern="1200" cap="none" spc="0" normalizeH="0" baseline="0" noProof="0" dirty="0">
              <a:ln>
                <a:noFill/>
              </a:ln>
              <a:solidFill>
                <a:srgbClr val="4F81BD">
                  <a:lumMod val="75000"/>
                </a:srgbClr>
              </a:solidFill>
              <a:effectLst/>
              <a:uLnTx/>
              <a:uFillTx/>
              <a:latin typeface="Calibri"/>
              <a:ea typeface="+mj-ea"/>
              <a:cs typeface="+mj-cs"/>
            </a:endParaRPr>
          </a:p>
        </p:txBody>
      </p:sp>
      <p:sp>
        <p:nvSpPr>
          <p:cNvPr id="16" name="Content Placeholder 5">
            <a:extLst>
              <a:ext uri="{FF2B5EF4-FFF2-40B4-BE49-F238E27FC236}">
                <a16:creationId xmlns:a16="http://schemas.microsoft.com/office/drawing/2014/main" id="{6FA96E68-D828-4D61-8E4A-05F31E36FF86}"/>
              </a:ext>
            </a:extLst>
          </p:cNvPr>
          <p:cNvSpPr txBox="1">
            <a:spLocks/>
          </p:cNvSpPr>
          <p:nvPr/>
        </p:nvSpPr>
        <p:spPr>
          <a:xfrm>
            <a:off x="2079941" y="1785691"/>
            <a:ext cx="4834880" cy="38450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AU" sz="3200" b="0" i="0" u="none" strike="noStrike" kern="1200" cap="none" spc="0" normalizeH="0" baseline="0" noProof="0">
                <a:ln>
                  <a:noFill/>
                </a:ln>
                <a:solidFill>
                  <a:sysClr val="windowText" lastClr="000000"/>
                </a:solidFill>
                <a:effectLst/>
                <a:uLnTx/>
                <a:uFillTx/>
                <a:latin typeface="Calibri"/>
                <a:ea typeface="+mn-ea"/>
                <a:cs typeface="+mn-cs"/>
              </a:rPr>
              <a:t>Lack of trust leads to:</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800" b="0" i="0" u="none" strike="noStrike" kern="1200" cap="none" spc="0" normalizeH="0" baseline="0" noProof="0">
                <a:ln>
                  <a:noFill/>
                </a:ln>
                <a:solidFill>
                  <a:sysClr val="windowText" lastClr="000000"/>
                </a:solidFill>
                <a:effectLst/>
                <a:uLnTx/>
                <a:uFillTx/>
                <a:latin typeface="Calibri"/>
                <a:ea typeface="+mn-ea"/>
                <a:cs typeface="+mn-cs"/>
              </a:rPr>
              <a:t>2</a:t>
            </a:r>
            <a:r>
              <a:rPr kumimoji="0" lang="en-AU" sz="2800" b="0" i="0" u="none" strike="noStrike" kern="1200" cap="none" spc="0" normalizeH="0" baseline="30000" noProof="0">
                <a:ln>
                  <a:noFill/>
                </a:ln>
                <a:solidFill>
                  <a:sysClr val="windowText" lastClr="000000"/>
                </a:solidFill>
                <a:effectLst/>
                <a:uLnTx/>
                <a:uFillTx/>
                <a:latin typeface="Calibri"/>
                <a:ea typeface="+mn-ea"/>
                <a:cs typeface="+mn-cs"/>
              </a:rPr>
              <a:t>nd</a:t>
            </a:r>
            <a:r>
              <a:rPr kumimoji="0" lang="en-AU" sz="2800" b="0" i="0" u="none" strike="noStrike" kern="1200" cap="none" spc="0" normalizeH="0" baseline="0" noProof="0">
                <a:ln>
                  <a:noFill/>
                </a:ln>
                <a:solidFill>
                  <a:sysClr val="windowText" lastClr="000000"/>
                </a:solidFill>
                <a:effectLst/>
                <a:uLnTx/>
                <a:uFillTx/>
                <a:latin typeface="Calibri"/>
                <a:ea typeface="+mn-ea"/>
                <a:cs typeface="+mn-cs"/>
              </a:rPr>
              <a:t> or 3</a:t>
            </a:r>
            <a:r>
              <a:rPr kumimoji="0" lang="en-AU" sz="2800" b="0" i="0" u="none" strike="noStrike" kern="1200" cap="none" spc="0" normalizeH="0" baseline="30000" noProof="0">
                <a:ln>
                  <a:noFill/>
                </a:ln>
                <a:solidFill>
                  <a:sysClr val="windowText" lastClr="000000"/>
                </a:solidFill>
                <a:effectLst/>
                <a:uLnTx/>
                <a:uFillTx/>
                <a:latin typeface="Calibri"/>
                <a:ea typeface="+mn-ea"/>
                <a:cs typeface="+mn-cs"/>
              </a:rPr>
              <a:t>rd</a:t>
            </a:r>
            <a:r>
              <a:rPr kumimoji="0" lang="en-AU" sz="2800" b="0" i="0" u="none" strike="noStrike" kern="1200" cap="none" spc="0" normalizeH="0" baseline="0" noProof="0">
                <a:ln>
                  <a:noFill/>
                </a:ln>
                <a:solidFill>
                  <a:sysClr val="windowText" lastClr="000000"/>
                </a:solidFill>
                <a:effectLst/>
                <a:uLnTx/>
                <a:uFillTx/>
                <a:latin typeface="Calibri"/>
                <a:ea typeface="+mn-ea"/>
                <a:cs typeface="+mn-cs"/>
              </a:rPr>
              <a:t> opinion sought – which will decrease your ability to reduce low value practices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800" b="0" i="0" u="none" strike="noStrike" kern="1200" cap="none" spc="0" normalizeH="0" baseline="0" noProof="0">
                <a:ln>
                  <a:noFill/>
                </a:ln>
                <a:solidFill>
                  <a:sysClr val="windowText" lastClr="000000"/>
                </a:solidFill>
                <a:effectLst/>
                <a:uLnTx/>
                <a:uFillTx/>
                <a:latin typeface="Calibri"/>
                <a:ea typeface="+mn-ea"/>
                <a:cs typeface="+mn-cs"/>
              </a:rPr>
              <a:t>Reduced health outcomes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2800" b="0" i="0" u="none" strike="noStrike" kern="1200" cap="none" spc="0" normalizeH="0" baseline="0" noProof="0">
                <a:ln>
                  <a:noFill/>
                </a:ln>
                <a:solidFill>
                  <a:sysClr val="windowText" lastClr="000000"/>
                </a:solidFill>
                <a:effectLst/>
                <a:uLnTx/>
                <a:uFillTx/>
                <a:latin typeface="Calibri"/>
                <a:ea typeface="+mn-ea"/>
                <a:cs typeface="+mn-cs"/>
              </a:rPr>
              <a:t>Increases ED presentations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Increases costs</a:t>
            </a:r>
            <a:endParaRPr kumimoji="0" lang="en-US"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7" name="Picture 4" descr="C:\Users\Brother\AppData\Local\Microsoft\Windows\INetCache\IE\W81PR520\dreamstimelarge_18271573[1].jpg">
            <a:extLst>
              <a:ext uri="{FF2B5EF4-FFF2-40B4-BE49-F238E27FC236}">
                <a16:creationId xmlns:a16="http://schemas.microsoft.com/office/drawing/2014/main" id="{D2487DE8-3699-4732-B19E-3B0711FF3C0A}"/>
              </a:ext>
            </a:extLst>
          </p:cNvPr>
          <p:cNvPicPr>
            <a:picLocks noChangeAspect="1" noChangeArrowheads="1"/>
          </p:cNvPicPr>
          <p:nvPr/>
        </p:nvPicPr>
        <p:blipFill>
          <a:blip r:embed="rId5" cstate="print"/>
          <a:srcRect/>
          <a:stretch>
            <a:fillRect/>
          </a:stretch>
        </p:blipFill>
        <p:spPr bwMode="auto">
          <a:xfrm>
            <a:off x="7306977" y="1819042"/>
            <a:ext cx="3245482" cy="321991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4" name="AutoShape 8" descr="Image result for Listening with empathy and kindnes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06" name="AutoShape 10" descr="Image result for Listening with empathy and kindness"/>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340E75CF-C72F-45F1-98BA-522288EDE655}"/>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344911" y="5450259"/>
            <a:ext cx="1513896" cy="910292"/>
          </a:xfrm>
          <a:prstGeom prst="rect">
            <a:avLst/>
          </a:prstGeom>
        </p:spPr>
      </p:pic>
      <p:pic>
        <p:nvPicPr>
          <p:cNvPr id="4" name="Picture 3">
            <a:extLst>
              <a:ext uri="{FF2B5EF4-FFF2-40B4-BE49-F238E27FC236}">
                <a16:creationId xmlns:a16="http://schemas.microsoft.com/office/drawing/2014/main" id="{5648DCB6-650A-499D-ACFE-2C3D102E7E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7033" y="5828887"/>
            <a:ext cx="1900056" cy="922096"/>
          </a:xfrm>
          <a:prstGeom prst="rect">
            <a:avLst/>
          </a:prstGeom>
        </p:spPr>
      </p:pic>
      <p:sp>
        <p:nvSpPr>
          <p:cNvPr id="18" name="Title 7">
            <a:extLst>
              <a:ext uri="{FF2B5EF4-FFF2-40B4-BE49-F238E27FC236}">
                <a16:creationId xmlns:a16="http://schemas.microsoft.com/office/drawing/2014/main" id="{60454C20-49BB-41C6-8748-33B65B6C643D}"/>
              </a:ext>
            </a:extLst>
          </p:cNvPr>
          <p:cNvSpPr txBox="1">
            <a:spLocks/>
          </p:cNvSpPr>
          <p:nvPr/>
        </p:nvSpPr>
        <p:spPr>
          <a:xfrm>
            <a:off x="1984375" y="49337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a:ln>
                  <a:noFill/>
                </a:ln>
                <a:solidFill>
                  <a:srgbClr val="4F81BD">
                    <a:lumMod val="75000"/>
                  </a:srgbClr>
                </a:solidFill>
                <a:effectLst/>
                <a:uLnTx/>
                <a:uFillTx/>
                <a:latin typeface="Calibri"/>
                <a:ea typeface="+mj-ea"/>
                <a:cs typeface="+mj-cs"/>
              </a:rPr>
              <a:t>CHOOSING WISELY - 5 QUESTIONS </a:t>
            </a:r>
            <a:endParaRPr kumimoji="0" lang="en-US" sz="4400" b="1" i="0" u="none" strike="noStrike" kern="1200" cap="none" spc="0" normalizeH="0" baseline="0" noProof="0" dirty="0">
              <a:ln>
                <a:noFill/>
              </a:ln>
              <a:solidFill>
                <a:srgbClr val="4F81BD">
                  <a:lumMod val="75000"/>
                </a:srgbClr>
              </a:solidFill>
              <a:effectLst/>
              <a:uLnTx/>
              <a:uFillTx/>
              <a:latin typeface="Calibri"/>
              <a:ea typeface="+mj-ea"/>
              <a:cs typeface="+mj-cs"/>
            </a:endParaRPr>
          </a:p>
        </p:txBody>
      </p:sp>
      <p:sp>
        <p:nvSpPr>
          <p:cNvPr id="19" name="Content Placeholder 8">
            <a:extLst>
              <a:ext uri="{FF2B5EF4-FFF2-40B4-BE49-F238E27FC236}">
                <a16:creationId xmlns:a16="http://schemas.microsoft.com/office/drawing/2014/main" id="{183C9187-A873-47BD-A506-B199E54F30CE}"/>
              </a:ext>
            </a:extLst>
          </p:cNvPr>
          <p:cNvSpPr txBox="1">
            <a:spLocks/>
          </p:cNvSpPr>
          <p:nvPr/>
        </p:nvSpPr>
        <p:spPr>
          <a:xfrm>
            <a:off x="1984375" y="181894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AU" sz="2800" b="0" i="0" u="none" strike="noStrike" kern="1200" cap="none" spc="0" normalizeH="0" baseline="0" noProof="0">
                <a:ln>
                  <a:noFill/>
                </a:ln>
                <a:solidFill>
                  <a:sysClr val="windowText" lastClr="000000"/>
                </a:solidFill>
                <a:effectLst/>
                <a:uLnTx/>
                <a:uFillTx/>
                <a:latin typeface="Calibri"/>
                <a:ea typeface="+mn-ea"/>
                <a:cs typeface="+mn-cs"/>
              </a:rPr>
              <a:t> Do I really need this test, treatment or procedure?</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AU" sz="2800" b="0" i="0" u="none" strike="noStrike" kern="1200" cap="none" spc="0" normalizeH="0" baseline="0" noProof="0">
                <a:ln>
                  <a:noFill/>
                </a:ln>
                <a:solidFill>
                  <a:sysClr val="windowText" lastClr="000000"/>
                </a:solidFill>
                <a:effectLst/>
                <a:uLnTx/>
                <a:uFillTx/>
                <a:latin typeface="Calibri"/>
                <a:ea typeface="+mn-ea"/>
                <a:cs typeface="+mn-cs"/>
              </a:rPr>
              <a:t>What are the risks?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AU" sz="2800" b="0" i="0" u="none" strike="noStrike" kern="1200" cap="none" spc="0" normalizeH="0" baseline="0" noProof="0">
                <a:ln>
                  <a:noFill/>
                </a:ln>
                <a:solidFill>
                  <a:sysClr val="windowText" lastClr="000000"/>
                </a:solidFill>
                <a:effectLst/>
                <a:uLnTx/>
                <a:uFillTx/>
                <a:latin typeface="Calibri"/>
                <a:ea typeface="+mn-ea"/>
                <a:cs typeface="+mn-cs"/>
              </a:rPr>
              <a:t>Are there simpler, safer options?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AU" sz="2800" b="0" i="0" u="none" strike="noStrike" kern="1200" cap="none" spc="0" normalizeH="0" baseline="0" noProof="0">
                <a:ln>
                  <a:noFill/>
                </a:ln>
                <a:solidFill>
                  <a:sysClr val="windowText" lastClr="000000"/>
                </a:solidFill>
                <a:effectLst/>
                <a:uLnTx/>
                <a:uFillTx/>
                <a:latin typeface="Calibri"/>
                <a:ea typeface="+mn-ea"/>
                <a:cs typeface="+mn-cs"/>
              </a:rPr>
              <a:t>What happens if I don’t do anything?</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r>
              <a:rPr kumimoji="0" lang="en-AU" sz="2800" b="0" i="0" u="none" strike="noStrike" kern="1200" cap="none" spc="0" normalizeH="0" baseline="0" noProof="0">
                <a:ln>
                  <a:noFill/>
                </a:ln>
                <a:solidFill>
                  <a:sysClr val="windowText" lastClr="000000"/>
                </a:solidFill>
                <a:effectLst/>
                <a:uLnTx/>
                <a:uFillTx/>
                <a:latin typeface="Calibri"/>
                <a:ea typeface="+mn-ea"/>
                <a:cs typeface="+mn-cs"/>
              </a:rPr>
              <a:t>What are the costs?</a:t>
            </a:r>
          </a:p>
          <a:p>
            <a:pPr marL="514350" marR="0" lvl="0" indent="-514350" algn="l" defTabSz="914400" rtl="0" eaLnBrk="1" fontAlgn="auto" latinLnBrk="0" hangingPunct="1">
              <a:lnSpc>
                <a:spcPct val="100000"/>
              </a:lnSpc>
              <a:spcBef>
                <a:spcPct val="20000"/>
              </a:spcBef>
              <a:spcAft>
                <a:spcPts val="0"/>
              </a:spcAft>
              <a:buClrTx/>
              <a:buSzTx/>
              <a:buFont typeface="+mj-lt"/>
              <a:buAutoNum type="arabicPeriod"/>
              <a:tabLst/>
              <a:defRPr/>
            </a:pPr>
            <a:endParaRPr kumimoji="0" lang="en-AU" sz="28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sysClr val="windowText" lastClr="000000"/>
                </a:solidFill>
                <a:effectLst/>
                <a:uLnTx/>
                <a:uFillTx/>
                <a:latin typeface="Calibri"/>
                <a:ea typeface="+mn-ea"/>
                <a:cs typeface="+mn-cs"/>
              </a:rPr>
              <a:t>Support shared-decision making by encouraging your patients to ask questions. </a:t>
            </a:r>
            <a:endParaRPr kumimoji="0" lang="en-AU" sz="28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E29BCF-80D7-4545-9655-2A0C26DEA4BA}"/>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344911" y="5450259"/>
            <a:ext cx="1513896" cy="910292"/>
          </a:xfrm>
          <a:prstGeom prst="rect">
            <a:avLst/>
          </a:prstGeom>
        </p:spPr>
      </p:pic>
      <p:pic>
        <p:nvPicPr>
          <p:cNvPr id="8" name="Picture 7">
            <a:extLst>
              <a:ext uri="{FF2B5EF4-FFF2-40B4-BE49-F238E27FC236}">
                <a16:creationId xmlns:a16="http://schemas.microsoft.com/office/drawing/2014/main" id="{1EFB7C84-06CE-4F00-A9FE-5B026261B8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7033" y="5828887"/>
            <a:ext cx="1900056" cy="922096"/>
          </a:xfrm>
          <a:prstGeom prst="rect">
            <a:avLst/>
          </a:prstGeom>
        </p:spPr>
      </p:pic>
      <p:sp>
        <p:nvSpPr>
          <p:cNvPr id="15" name="Title 1">
            <a:extLst>
              <a:ext uri="{FF2B5EF4-FFF2-40B4-BE49-F238E27FC236}">
                <a16:creationId xmlns:a16="http://schemas.microsoft.com/office/drawing/2014/main" id="{D60CA765-9428-49B1-9B52-ABFEFC906382}"/>
              </a:ext>
            </a:extLst>
          </p:cNvPr>
          <p:cNvSpPr txBox="1">
            <a:spLocks/>
          </p:cNvSpPr>
          <p:nvPr/>
        </p:nvSpPr>
        <p:spPr>
          <a:xfrm>
            <a:off x="2329543"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sz="4400" b="1" i="0" u="none" strike="noStrike" kern="1200" cap="none" spc="0" normalizeH="0" baseline="0" noProof="0">
                <a:ln>
                  <a:noFill/>
                </a:ln>
                <a:solidFill>
                  <a:srgbClr val="4F81BD">
                    <a:lumMod val="75000"/>
                  </a:srgbClr>
                </a:solidFill>
                <a:effectLst/>
                <a:uLnTx/>
                <a:uFillTx/>
                <a:latin typeface="Calibri"/>
                <a:ea typeface="+mj-ea"/>
                <a:cs typeface="+mj-cs"/>
              </a:rPr>
              <a:t>TOP TAKE OUTS</a:t>
            </a:r>
            <a:endParaRPr kumimoji="0" lang="en-US" sz="4400" b="1" i="0" u="none" strike="noStrike" kern="1200" cap="none" spc="0" normalizeH="0" baseline="0" noProof="0" dirty="0">
              <a:ln>
                <a:noFill/>
              </a:ln>
              <a:solidFill>
                <a:srgbClr val="4F81BD">
                  <a:lumMod val="75000"/>
                </a:srgbClr>
              </a:solidFill>
              <a:effectLst/>
              <a:uLnTx/>
              <a:uFillTx/>
              <a:latin typeface="Calibri"/>
              <a:ea typeface="+mj-ea"/>
              <a:cs typeface="+mj-cs"/>
            </a:endParaRPr>
          </a:p>
        </p:txBody>
      </p:sp>
      <p:sp>
        <p:nvSpPr>
          <p:cNvPr id="16" name="Content Placeholder 2">
            <a:extLst>
              <a:ext uri="{FF2B5EF4-FFF2-40B4-BE49-F238E27FC236}">
                <a16:creationId xmlns:a16="http://schemas.microsoft.com/office/drawing/2014/main" id="{BE33C077-3136-4C08-8E54-BEABA6FD7E13}"/>
              </a:ext>
            </a:extLst>
          </p:cNvPr>
          <p:cNvSpPr txBox="1">
            <a:spLocks/>
          </p:cNvSpPr>
          <p:nvPr/>
        </p:nvSpPr>
        <p:spPr>
          <a:xfrm>
            <a:off x="2329543" y="16002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ysClr val="windowText" lastClr="000000"/>
                </a:solidFill>
                <a:effectLst/>
                <a:uLnTx/>
                <a:uFillTx/>
                <a:latin typeface="Calibri"/>
                <a:ea typeface="+mn-ea"/>
                <a:cs typeface="+mn-cs"/>
              </a:rPr>
              <a:t>Consumers </a:t>
            </a:r>
            <a:r>
              <a:rPr kumimoji="0" lang="en-AU" sz="3200" b="1" i="0" u="none" strike="noStrike" kern="1200" cap="none" spc="0" normalizeH="0" baseline="0" noProof="0">
                <a:ln>
                  <a:noFill/>
                </a:ln>
                <a:solidFill>
                  <a:sysClr val="windowText" lastClr="000000"/>
                </a:solidFill>
                <a:effectLst/>
                <a:uLnTx/>
                <a:uFillTx/>
                <a:latin typeface="Calibri"/>
                <a:ea typeface="+mn-ea"/>
                <a:cs typeface="+mn-cs"/>
              </a:rPr>
              <a:t>MUST feel </a:t>
            </a:r>
            <a:r>
              <a:rPr kumimoji="0" lang="en-AU" sz="3200" b="0" i="0" u="none" strike="noStrike" kern="1200" cap="none" spc="0" normalizeH="0" baseline="0" noProof="0">
                <a:ln>
                  <a:noFill/>
                </a:ln>
                <a:solidFill>
                  <a:sysClr val="windowText" lastClr="000000"/>
                </a:solidFill>
                <a:effectLst/>
                <a:uLnTx/>
                <a:uFillTx/>
                <a:latin typeface="Calibri"/>
                <a:ea typeface="+mn-ea"/>
                <a:cs typeface="+mn-cs"/>
              </a:rPr>
              <a:t>safe to engage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ysClr val="windowText" lastClr="000000"/>
                </a:solidFill>
                <a:effectLst/>
                <a:uLnTx/>
                <a:uFillTx/>
                <a:latin typeface="Calibri"/>
                <a:ea typeface="+mn-ea"/>
                <a:cs typeface="+mn-cs"/>
              </a:rPr>
              <a:t>Listen – with empathy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AU" sz="3200" b="0" i="0" u="none" strike="noStrike" kern="1200" cap="none" spc="0" normalizeH="0" baseline="0" noProof="0">
                <a:ln>
                  <a:noFill/>
                </a:ln>
                <a:solidFill>
                  <a:sysClr val="windowText" lastClr="000000"/>
                </a:solidFill>
                <a:effectLst/>
                <a:uLnTx/>
                <a:uFillTx/>
                <a:latin typeface="Calibri"/>
                <a:ea typeface="+mn-ea"/>
                <a:cs typeface="+mn-cs"/>
              </a:rPr>
              <a:t>Two ears &amp; one mouth! </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7" name="Picture 2" descr="C:\Users\Brother\AppData\Local\Microsoft\Windows\INetCache\IE\CIQ50AQF\listening1_zpsbcf0fb2e[1].jpg">
            <a:extLst>
              <a:ext uri="{FF2B5EF4-FFF2-40B4-BE49-F238E27FC236}">
                <a16:creationId xmlns:a16="http://schemas.microsoft.com/office/drawing/2014/main" id="{A3880DCF-1748-43EA-B05C-E6C74C237DE7}"/>
              </a:ext>
            </a:extLst>
          </p:cNvPr>
          <p:cNvPicPr>
            <a:picLocks noChangeAspect="1" noChangeArrowheads="1"/>
          </p:cNvPicPr>
          <p:nvPr/>
        </p:nvPicPr>
        <p:blipFill>
          <a:blip r:embed="rId5"/>
          <a:srcRect/>
          <a:stretch>
            <a:fillRect/>
          </a:stretch>
        </p:blipFill>
        <p:spPr bwMode="auto">
          <a:xfrm>
            <a:off x="4360812" y="3429000"/>
            <a:ext cx="4119256" cy="274131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635146-CFB8-47D2-9076-3393D2E14612}"/>
              </a:ext>
            </a:extLst>
          </p:cNvPr>
          <p:cNvPicPr preferRelativeResize="0">
            <a:picLocks/>
          </p:cNvPicPr>
          <p:nvPr/>
        </p:nvPicPr>
        <p:blipFill>
          <a:blip r:embed="rId3" cstate="print">
            <a:extLst>
              <a:ext uri="{28A0092B-C50C-407E-A947-70E740481C1C}">
                <a14:useLocalDpi xmlns:a14="http://schemas.microsoft.com/office/drawing/2010/main" val="0"/>
              </a:ext>
            </a:extLst>
          </a:blip>
          <a:stretch>
            <a:fillRect/>
          </a:stretch>
        </p:blipFill>
        <p:spPr>
          <a:xfrm>
            <a:off x="344911" y="5450259"/>
            <a:ext cx="1513896" cy="910292"/>
          </a:xfrm>
          <a:prstGeom prst="rect">
            <a:avLst/>
          </a:prstGeom>
        </p:spPr>
      </p:pic>
      <p:pic>
        <p:nvPicPr>
          <p:cNvPr id="7" name="Picture 6">
            <a:extLst>
              <a:ext uri="{FF2B5EF4-FFF2-40B4-BE49-F238E27FC236}">
                <a16:creationId xmlns:a16="http://schemas.microsoft.com/office/drawing/2014/main" id="{EB451798-02AA-4EC9-A5A0-B07DA3118C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7033" y="5828887"/>
            <a:ext cx="1900056" cy="922096"/>
          </a:xfrm>
          <a:prstGeom prst="rect">
            <a:avLst/>
          </a:prstGeom>
        </p:spPr>
      </p:pic>
      <p:sp>
        <p:nvSpPr>
          <p:cNvPr id="10" name="Rectangle 9">
            <a:extLst>
              <a:ext uri="{FF2B5EF4-FFF2-40B4-BE49-F238E27FC236}">
                <a16:creationId xmlns:a16="http://schemas.microsoft.com/office/drawing/2014/main" id="{FC0FE08A-3E27-4B56-B1A5-9150AD6777D4}"/>
              </a:ext>
            </a:extLst>
          </p:cNvPr>
          <p:cNvSpPr/>
          <p:nvPr/>
        </p:nvSpPr>
        <p:spPr>
          <a:xfrm>
            <a:off x="2688211" y="929149"/>
            <a:ext cx="7007510" cy="1754326"/>
          </a:xfrm>
          <a:prstGeom prst="rect">
            <a:avLst/>
          </a:prstGeom>
          <a:solidFill>
            <a:sysClr val="window" lastClr="FFFFFF"/>
          </a:solidFill>
          <a:ln w="25400" cap="flat" cmpd="sng" algn="ctr">
            <a:noFill/>
            <a:prstDash val="solid"/>
          </a:ln>
          <a:effectLst/>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4F81BD">
                    <a:lumMod val="75000"/>
                  </a:srgbClr>
                </a:solidFill>
                <a:effectLst/>
                <a:uLnTx/>
                <a:uFillTx/>
                <a:latin typeface="Calibri"/>
                <a:ea typeface="+mn-ea"/>
                <a:cs typeface="+mn-cs"/>
              </a:rPr>
              <a:t>THANK YOU ALL FOR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4F81BD">
                    <a:lumMod val="75000"/>
                  </a:srgbClr>
                </a:solidFill>
                <a:effectLst/>
                <a:uLnTx/>
                <a:uFillTx/>
                <a:latin typeface="Calibri"/>
                <a:ea typeface="+mn-ea"/>
                <a:cs typeface="+mn-cs"/>
              </a:rPr>
              <a:t>LISTENING</a:t>
            </a:r>
          </a:p>
        </p:txBody>
      </p:sp>
      <p:sp>
        <p:nvSpPr>
          <p:cNvPr id="11" name="Content Placeholder 2">
            <a:extLst>
              <a:ext uri="{FF2B5EF4-FFF2-40B4-BE49-F238E27FC236}">
                <a16:creationId xmlns:a16="http://schemas.microsoft.com/office/drawing/2014/main" id="{365E6847-1FF8-429F-A4D3-3248BA3008DF}"/>
              </a:ext>
            </a:extLst>
          </p:cNvPr>
          <p:cNvSpPr txBox="1">
            <a:spLocks/>
          </p:cNvSpPr>
          <p:nvPr/>
        </p:nvSpPr>
        <p:spPr>
          <a:xfrm>
            <a:off x="1788120" y="4158002"/>
            <a:ext cx="8229600" cy="175432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AU" dirty="0">
                <a:solidFill>
                  <a:prstClr val="black"/>
                </a:solidFill>
                <a:latin typeface="Calibri"/>
              </a:rPr>
              <a:t>Contact: </a:t>
            </a:r>
            <a:r>
              <a:rPr lang="en-AU" dirty="0">
                <a:solidFill>
                  <a:prstClr val="black"/>
                </a:solidFill>
                <a:latin typeface="Calibri"/>
                <a:hlinkClick r:id="rId5"/>
              </a:rPr>
              <a:t>evolve@racp.edu.au</a:t>
            </a:r>
            <a:endParaRPr lang="en-AU" dirty="0">
              <a:solidFill>
                <a:prstClr val="black"/>
              </a:solidFill>
              <a:latin typeface="Calibri"/>
            </a:endParaRPr>
          </a:p>
          <a:p>
            <a:pPr marL="0" indent="0" algn="ctr">
              <a:buFont typeface="Arial" panose="020B0604020202020204" pitchFamily="34" charset="0"/>
              <a:buNone/>
            </a:pPr>
            <a:r>
              <a:rPr lang="en-AU" dirty="0">
                <a:solidFill>
                  <a:prstClr val="black"/>
                </a:solidFill>
                <a:latin typeface="Calibri"/>
              </a:rPr>
              <a:t>Visit: </a:t>
            </a:r>
            <a:r>
              <a:rPr lang="en-AU" dirty="0">
                <a:solidFill>
                  <a:prstClr val="black"/>
                </a:solidFill>
                <a:latin typeface="Calibri"/>
                <a:hlinkClick r:id="rId6"/>
              </a:rPr>
              <a:t>evolve.edu.au</a:t>
            </a:r>
            <a:endParaRPr lang="en-AU" dirty="0">
              <a:solidFill>
                <a:prstClr val="black"/>
              </a:solidFill>
              <a:latin typeface="Calibri"/>
            </a:endParaRPr>
          </a:p>
          <a:p>
            <a:endParaRPr lang="en-US" dirty="0">
              <a:solidFill>
                <a:prstClr val="black"/>
              </a:solidFill>
              <a:latin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69D636-48AB-3E44-B506-7FFA40D7A42C}"/>
              </a:ext>
            </a:extLst>
          </p:cNvPr>
          <p:cNvSpPr>
            <a:spLocks noGrp="1"/>
          </p:cNvSpPr>
          <p:nvPr>
            <p:ph type="body" idx="1"/>
          </p:nvPr>
        </p:nvSpPr>
        <p:spPr>
          <a:xfrm>
            <a:off x="695325" y="3452201"/>
            <a:ext cx="10988675" cy="1005499"/>
          </a:xfrm>
        </p:spPr>
        <p:txBody>
          <a:bodyPr>
            <a:noAutofit/>
          </a:bodyPr>
          <a:lstStyle/>
          <a:p>
            <a:pPr algn="ctr"/>
            <a:r>
              <a:rPr lang="en-US" sz="2000" b="1" dirty="0"/>
              <a:t>Dr Cilla Haywood MBBS (Hons) FRACP PhD</a:t>
            </a:r>
          </a:p>
          <a:p>
            <a:pPr algn="ctr"/>
            <a:r>
              <a:rPr lang="en-US" sz="2000" dirty="0"/>
              <a:t>Physician – Austin Health/Northern Health</a:t>
            </a:r>
          </a:p>
          <a:p>
            <a:pPr algn="ctr"/>
            <a:r>
              <a:rPr lang="en-US" sz="2000" dirty="0"/>
              <a:t>Honorary Clinical Senior Fellow – The University of Melbourne</a:t>
            </a:r>
          </a:p>
          <a:p>
            <a:pPr algn="ctr"/>
            <a:endParaRPr lang="en-AU" sz="2000" dirty="0"/>
          </a:p>
        </p:txBody>
      </p:sp>
      <p:sp>
        <p:nvSpPr>
          <p:cNvPr id="3" name="Title 2">
            <a:extLst>
              <a:ext uri="{FF2B5EF4-FFF2-40B4-BE49-F238E27FC236}">
                <a16:creationId xmlns:a16="http://schemas.microsoft.com/office/drawing/2014/main" id="{9855EA7E-8D6F-9C48-B003-B8D0E1913DE4}"/>
              </a:ext>
            </a:extLst>
          </p:cNvPr>
          <p:cNvSpPr>
            <a:spLocks noGrp="1"/>
          </p:cNvSpPr>
          <p:nvPr>
            <p:ph type="title"/>
          </p:nvPr>
        </p:nvSpPr>
        <p:spPr>
          <a:xfrm>
            <a:off x="695325" y="1645230"/>
            <a:ext cx="10810875" cy="1218795"/>
          </a:xfrm>
        </p:spPr>
        <p:txBody>
          <a:bodyPr/>
          <a:lstStyle/>
          <a:p>
            <a:pPr algn="ctr"/>
            <a:r>
              <a:rPr lang="en-US" sz="3600" dirty="0"/>
              <a:t>Shared Decision Making in Older Adults - </a:t>
            </a:r>
            <a:br>
              <a:rPr lang="en-US" dirty="0"/>
            </a:br>
            <a:r>
              <a:rPr lang="en-US" dirty="0"/>
              <a:t>The Preop Geriatric Clinic</a:t>
            </a:r>
            <a:endParaRPr lang="en-AU" dirty="0"/>
          </a:p>
        </p:txBody>
      </p:sp>
    </p:spTree>
    <p:extLst>
      <p:ext uri="{BB962C8B-B14F-4D97-AF65-F5344CB8AC3E}">
        <p14:creationId xmlns:p14="http://schemas.microsoft.com/office/powerpoint/2010/main" val="3735344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C7F032-E03C-4BB2-9D22-DC82CDBE099C}"/>
              </a:ext>
            </a:extLst>
          </p:cNvPr>
          <p:cNvSpPr>
            <a:spLocks noGrp="1"/>
          </p:cNvSpPr>
          <p:nvPr>
            <p:ph type="title"/>
          </p:nvPr>
        </p:nvSpPr>
        <p:spPr/>
        <p:txBody>
          <a:bodyPr/>
          <a:lstStyle/>
          <a:p>
            <a:r>
              <a:rPr lang="en-US" dirty="0"/>
              <a:t>The clinic – </a:t>
            </a:r>
            <a:br>
              <a:rPr lang="en-US" dirty="0"/>
            </a:br>
            <a:r>
              <a:rPr lang="en-US" dirty="0"/>
              <a:t>why, what, how</a:t>
            </a:r>
            <a:endParaRPr lang="en-AU" dirty="0"/>
          </a:p>
        </p:txBody>
      </p:sp>
    </p:spTree>
    <p:extLst>
      <p:ext uri="{BB962C8B-B14F-4D97-AF65-F5344CB8AC3E}">
        <p14:creationId xmlns:p14="http://schemas.microsoft.com/office/powerpoint/2010/main" val="867062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76DB72-AA9D-467F-A8B3-639191C07F9A}"/>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sz="2400" dirty="0">
                <a:solidFill>
                  <a:schemeClr val="accent1"/>
                </a:solidFill>
              </a:rPr>
              <a:t>Increasing number of complex, frail, multimorbid older patients being considered for surgery</a:t>
            </a:r>
          </a:p>
          <a:p>
            <a:pPr marL="342900" indent="-342900">
              <a:buClr>
                <a:schemeClr val="accent2"/>
              </a:buClr>
              <a:buFont typeface="Arial" panose="020B0604020202020204" pitchFamily="34" charset="0"/>
              <a:buChar char="•"/>
            </a:pPr>
            <a:r>
              <a:rPr lang="en-US" sz="2400" dirty="0">
                <a:solidFill>
                  <a:schemeClr val="accent1"/>
                </a:solidFill>
              </a:rPr>
              <a:t>Evidence and local experience -  improved operative and perioperative care but prolonged length of stay, poor functional outcomes noted. </a:t>
            </a:r>
          </a:p>
          <a:p>
            <a:pPr marL="609300" lvl="2" indent="-342900">
              <a:buFont typeface="Arial" panose="020B0604020202020204" pitchFamily="34" charset="0"/>
              <a:buChar char="•"/>
            </a:pPr>
            <a:r>
              <a:rPr lang="en-US" sz="1800" dirty="0">
                <a:solidFill>
                  <a:schemeClr val="accent1"/>
                </a:solidFill>
              </a:rPr>
              <a:t>Not detected by usual </a:t>
            </a:r>
            <a:r>
              <a:rPr lang="en-US" sz="1800" dirty="0" err="1">
                <a:solidFill>
                  <a:schemeClr val="accent1"/>
                </a:solidFill>
              </a:rPr>
              <a:t>anaesthetic</a:t>
            </a:r>
            <a:r>
              <a:rPr lang="en-US" sz="1800" dirty="0">
                <a:solidFill>
                  <a:schemeClr val="accent1"/>
                </a:solidFill>
              </a:rPr>
              <a:t> assessment</a:t>
            </a:r>
            <a:endParaRPr lang="en-US" sz="1600" dirty="0">
              <a:solidFill>
                <a:schemeClr val="accent1"/>
              </a:solidFill>
            </a:endParaRPr>
          </a:p>
          <a:p>
            <a:pPr marL="342900" indent="-342900">
              <a:buClr>
                <a:schemeClr val="accent2"/>
              </a:buClr>
              <a:buFont typeface="Arial" panose="020B0604020202020204" pitchFamily="34" charset="0"/>
              <a:buChar char="•"/>
            </a:pPr>
            <a:r>
              <a:rPr lang="en-US" sz="2400" dirty="0">
                <a:solidFill>
                  <a:schemeClr val="accent1"/>
                </a:solidFill>
              </a:rPr>
              <a:t>Attributable to undiagnosed frailty and cognitive impairment</a:t>
            </a:r>
          </a:p>
          <a:p>
            <a:pPr marL="342900" indent="-342900">
              <a:buClr>
                <a:schemeClr val="accent2"/>
              </a:buClr>
              <a:buFont typeface="Arial" panose="020B0604020202020204" pitchFamily="34" charset="0"/>
              <a:buChar char="•"/>
            </a:pPr>
            <a:r>
              <a:rPr lang="en-US" sz="2400" dirty="0" err="1">
                <a:solidFill>
                  <a:schemeClr val="accent1"/>
                </a:solidFill>
              </a:rPr>
              <a:t>Anaesthetists</a:t>
            </a:r>
            <a:r>
              <a:rPr lang="en-US" sz="2400" dirty="0">
                <a:solidFill>
                  <a:schemeClr val="accent1"/>
                </a:solidFill>
              </a:rPr>
              <a:t> / Manager of Surgical department very keen</a:t>
            </a:r>
          </a:p>
          <a:p>
            <a:pPr marL="342900" indent="-342900">
              <a:buClr>
                <a:schemeClr val="accent2"/>
              </a:buClr>
              <a:buFont typeface="Arial" panose="020B0604020202020204" pitchFamily="34" charset="0"/>
              <a:buChar char="•"/>
            </a:pPr>
            <a:r>
              <a:rPr lang="en-US" sz="2400" dirty="0">
                <a:solidFill>
                  <a:schemeClr val="accent1"/>
                </a:solidFill>
              </a:rPr>
              <a:t>Starting to get buy-in from surgical teams.</a:t>
            </a:r>
          </a:p>
          <a:p>
            <a:pPr marL="342900" indent="-342900">
              <a:buClr>
                <a:schemeClr val="accent2"/>
              </a:buClr>
              <a:buFont typeface="Arial" panose="020B0604020202020204" pitchFamily="34" charset="0"/>
              <a:buChar char="•"/>
            </a:pPr>
            <a:r>
              <a:rPr lang="en-US" sz="2400" dirty="0">
                <a:solidFill>
                  <a:schemeClr val="accent1"/>
                </a:solidFill>
              </a:rPr>
              <a:t>Good experience of POPS clinic – Dr </a:t>
            </a:r>
            <a:r>
              <a:rPr lang="en-US" sz="2400" dirty="0" err="1">
                <a:solidFill>
                  <a:schemeClr val="accent1"/>
                </a:solidFill>
              </a:rPr>
              <a:t>Jugdeep</a:t>
            </a:r>
            <a:r>
              <a:rPr lang="en-US" sz="2400" dirty="0">
                <a:solidFill>
                  <a:schemeClr val="accent1"/>
                </a:solidFill>
              </a:rPr>
              <a:t> </a:t>
            </a:r>
            <a:r>
              <a:rPr lang="en-US" sz="2400" dirty="0" err="1">
                <a:solidFill>
                  <a:schemeClr val="accent1"/>
                </a:solidFill>
              </a:rPr>
              <a:t>Dhesi</a:t>
            </a:r>
            <a:r>
              <a:rPr lang="en-US" sz="2400" dirty="0">
                <a:solidFill>
                  <a:schemeClr val="accent1"/>
                </a:solidFill>
              </a:rPr>
              <a:t>, Guy’s and St Thomas’ Hospitals, London.</a:t>
            </a:r>
          </a:p>
        </p:txBody>
      </p:sp>
      <p:sp>
        <p:nvSpPr>
          <p:cNvPr id="3" name="Title 2">
            <a:extLst>
              <a:ext uri="{FF2B5EF4-FFF2-40B4-BE49-F238E27FC236}">
                <a16:creationId xmlns:a16="http://schemas.microsoft.com/office/drawing/2014/main" id="{5EEE2B6C-DD75-4C67-B0EF-4D371CEBB2C5}"/>
              </a:ext>
            </a:extLst>
          </p:cNvPr>
          <p:cNvSpPr>
            <a:spLocks noGrp="1"/>
          </p:cNvSpPr>
          <p:nvPr>
            <p:ph type="title"/>
          </p:nvPr>
        </p:nvSpPr>
        <p:spPr/>
        <p:txBody>
          <a:bodyPr/>
          <a:lstStyle/>
          <a:p>
            <a:r>
              <a:rPr lang="en-US" dirty="0"/>
              <a:t>Why?</a:t>
            </a:r>
            <a:endParaRPr lang="en-AU" dirty="0"/>
          </a:p>
        </p:txBody>
      </p:sp>
    </p:spTree>
    <p:extLst>
      <p:ext uri="{BB962C8B-B14F-4D97-AF65-F5344CB8AC3E}">
        <p14:creationId xmlns:p14="http://schemas.microsoft.com/office/powerpoint/2010/main" val="547522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76DB72-AA9D-467F-A8B3-639191C07F9A}"/>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sz="2400" dirty="0">
                <a:solidFill>
                  <a:schemeClr val="accent1"/>
                </a:solidFill>
              </a:rPr>
              <a:t>0.1 FTE Geriatrician (soon extra 0.1 consultant and registrar)</a:t>
            </a:r>
          </a:p>
          <a:p>
            <a:pPr marL="342900" indent="-342900">
              <a:buClr>
                <a:schemeClr val="accent2"/>
              </a:buClr>
              <a:buFont typeface="Arial" panose="020B0604020202020204" pitchFamily="34" charset="0"/>
              <a:buChar char="•"/>
            </a:pPr>
            <a:r>
              <a:rPr lang="en-US" sz="2400" dirty="0">
                <a:solidFill>
                  <a:schemeClr val="accent1"/>
                </a:solidFill>
              </a:rPr>
              <a:t>Referral Criteria are age &gt;= 75 with one or more of frailty, multimorbidity, functional decline or cognitive decline</a:t>
            </a:r>
          </a:p>
          <a:p>
            <a:pPr marL="342900" indent="-342900">
              <a:buClr>
                <a:schemeClr val="accent2"/>
              </a:buClr>
              <a:buFont typeface="Arial" panose="020B0604020202020204" pitchFamily="34" charset="0"/>
              <a:buChar char="•"/>
            </a:pPr>
            <a:r>
              <a:rPr lang="en-US" sz="2400" dirty="0">
                <a:solidFill>
                  <a:schemeClr val="accent1"/>
                </a:solidFill>
              </a:rPr>
              <a:t>90 minute assessment for new patient (see next)</a:t>
            </a:r>
          </a:p>
          <a:p>
            <a:pPr marL="342900" indent="-342900">
              <a:buClr>
                <a:schemeClr val="accent2"/>
              </a:buClr>
              <a:buFont typeface="Arial" panose="020B0604020202020204" pitchFamily="34" charset="0"/>
              <a:buChar char="•"/>
            </a:pPr>
            <a:r>
              <a:rPr lang="en-US" sz="2400" dirty="0">
                <a:solidFill>
                  <a:schemeClr val="accent1"/>
                </a:solidFill>
              </a:rPr>
              <a:t>Comprehensive geriatric assessment</a:t>
            </a:r>
          </a:p>
          <a:p>
            <a:pPr marL="342900" indent="-342900">
              <a:buClr>
                <a:schemeClr val="accent2"/>
              </a:buClr>
              <a:buFont typeface="Arial" panose="020B0604020202020204" pitchFamily="34" charset="0"/>
              <a:buChar char="•"/>
            </a:pPr>
            <a:r>
              <a:rPr lang="en-US" sz="2400" dirty="0">
                <a:solidFill>
                  <a:schemeClr val="accent1"/>
                </a:solidFill>
              </a:rPr>
              <a:t>Shared decision making</a:t>
            </a:r>
          </a:p>
          <a:p>
            <a:pPr marL="342900" indent="-342900">
              <a:buClr>
                <a:schemeClr val="accent2"/>
              </a:buClr>
              <a:buFont typeface="Arial" panose="020B0604020202020204" pitchFamily="34" charset="0"/>
              <a:buChar char="•"/>
            </a:pPr>
            <a:r>
              <a:rPr lang="en-US" sz="2400" dirty="0">
                <a:solidFill>
                  <a:schemeClr val="accent1"/>
                </a:solidFill>
              </a:rPr>
              <a:t>Liaison with other teams (surgeons, other specialties)</a:t>
            </a:r>
          </a:p>
          <a:p>
            <a:pPr marL="342900" indent="-342900">
              <a:buClr>
                <a:schemeClr val="accent2"/>
              </a:buClr>
              <a:buFont typeface="Arial" panose="020B0604020202020204" pitchFamily="34" charset="0"/>
              <a:buChar char="•"/>
            </a:pPr>
            <a:endParaRPr lang="en-US" sz="2400" dirty="0">
              <a:solidFill>
                <a:schemeClr val="accent1"/>
              </a:solidFill>
            </a:endParaRPr>
          </a:p>
          <a:p>
            <a:pPr marL="342900" indent="-342900">
              <a:buClr>
                <a:schemeClr val="accent2"/>
              </a:buClr>
              <a:buFont typeface="Arial" panose="020B0604020202020204" pitchFamily="34" charset="0"/>
              <a:buChar char="•"/>
            </a:pPr>
            <a:endParaRPr lang="en-US" sz="2400" dirty="0">
              <a:solidFill>
                <a:schemeClr val="accent1"/>
              </a:solidFill>
            </a:endParaRPr>
          </a:p>
          <a:p>
            <a:pPr marL="342900" indent="-342900">
              <a:buClr>
                <a:schemeClr val="accent2"/>
              </a:buClr>
              <a:buFont typeface="Arial" panose="020B0604020202020204" pitchFamily="34" charset="0"/>
              <a:buChar char="•"/>
            </a:pPr>
            <a:endParaRPr lang="en-US" sz="2400" dirty="0">
              <a:solidFill>
                <a:schemeClr val="accent1"/>
              </a:solidFill>
            </a:endParaRPr>
          </a:p>
          <a:p>
            <a:pPr marL="342900" indent="-342900">
              <a:buClr>
                <a:schemeClr val="accent2"/>
              </a:buClr>
              <a:buFont typeface="Arial" panose="020B0604020202020204" pitchFamily="34" charset="0"/>
              <a:buChar char="•"/>
            </a:pPr>
            <a:endParaRPr lang="en-US" sz="2400" dirty="0">
              <a:solidFill>
                <a:schemeClr val="accent1"/>
              </a:solidFill>
            </a:endParaRPr>
          </a:p>
        </p:txBody>
      </p:sp>
      <p:sp>
        <p:nvSpPr>
          <p:cNvPr id="3" name="Title 2">
            <a:extLst>
              <a:ext uri="{FF2B5EF4-FFF2-40B4-BE49-F238E27FC236}">
                <a16:creationId xmlns:a16="http://schemas.microsoft.com/office/drawing/2014/main" id="{5EEE2B6C-DD75-4C67-B0EF-4D371CEBB2C5}"/>
              </a:ext>
            </a:extLst>
          </p:cNvPr>
          <p:cNvSpPr>
            <a:spLocks noGrp="1"/>
          </p:cNvSpPr>
          <p:nvPr>
            <p:ph type="title"/>
          </p:nvPr>
        </p:nvSpPr>
        <p:spPr/>
        <p:txBody>
          <a:bodyPr/>
          <a:lstStyle/>
          <a:p>
            <a:r>
              <a:rPr lang="en-US" dirty="0"/>
              <a:t>What it is</a:t>
            </a:r>
            <a:endParaRPr lang="en-AU" dirty="0"/>
          </a:p>
        </p:txBody>
      </p:sp>
    </p:spTree>
    <p:extLst>
      <p:ext uri="{BB962C8B-B14F-4D97-AF65-F5344CB8AC3E}">
        <p14:creationId xmlns:p14="http://schemas.microsoft.com/office/powerpoint/2010/main" val="60763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950BF0-84CE-436B-A5CF-19A1AE5AE068}"/>
              </a:ext>
            </a:extLst>
          </p:cNvPr>
          <p:cNvSpPr>
            <a:spLocks noGrp="1"/>
          </p:cNvSpPr>
          <p:nvPr>
            <p:ph sz="half" idx="1"/>
          </p:nvPr>
        </p:nvSpPr>
        <p:spPr/>
        <p:txBody>
          <a:bodyPr/>
          <a:lstStyle/>
          <a:p>
            <a:pPr marL="342900" indent="-342900">
              <a:buClr>
                <a:schemeClr val="accent2"/>
              </a:buClr>
              <a:buFont typeface="Arial" panose="020B0604020202020204" pitchFamily="34" charset="0"/>
              <a:buChar char="•"/>
            </a:pPr>
            <a:r>
              <a:rPr lang="en-US" sz="1800" dirty="0">
                <a:solidFill>
                  <a:schemeClr val="accent1"/>
                </a:solidFill>
              </a:rPr>
              <a:t>Past</a:t>
            </a:r>
            <a:r>
              <a:rPr lang="en-US" dirty="0">
                <a:solidFill>
                  <a:schemeClr val="accent1"/>
                </a:solidFill>
              </a:rPr>
              <a:t> </a:t>
            </a:r>
            <a:r>
              <a:rPr lang="en-US" sz="1800" dirty="0">
                <a:solidFill>
                  <a:schemeClr val="accent1"/>
                </a:solidFill>
              </a:rPr>
              <a:t>history</a:t>
            </a:r>
          </a:p>
          <a:p>
            <a:pPr marL="342900" indent="-342900">
              <a:buClr>
                <a:schemeClr val="accent2"/>
              </a:buClr>
              <a:buFont typeface="Arial" panose="020B0604020202020204" pitchFamily="34" charset="0"/>
              <a:buChar char="•"/>
            </a:pPr>
            <a:r>
              <a:rPr lang="en-US" sz="1800" dirty="0">
                <a:solidFill>
                  <a:schemeClr val="accent1"/>
                </a:solidFill>
              </a:rPr>
              <a:t>History of the condition necessitating surgery including past treatments tried</a:t>
            </a:r>
          </a:p>
          <a:p>
            <a:pPr marL="342900" indent="-342900">
              <a:buClr>
                <a:schemeClr val="accent2"/>
              </a:buClr>
              <a:buFont typeface="Arial" panose="020B0604020202020204" pitchFamily="34" charset="0"/>
              <a:buChar char="•"/>
            </a:pPr>
            <a:r>
              <a:rPr lang="en-US" sz="1800" dirty="0">
                <a:solidFill>
                  <a:schemeClr val="accent1"/>
                </a:solidFill>
              </a:rPr>
              <a:t>Medications – who administers, how, adherence, intolerances/allergies</a:t>
            </a:r>
          </a:p>
          <a:p>
            <a:pPr marL="342900" indent="-342900">
              <a:buClr>
                <a:schemeClr val="accent2"/>
              </a:buClr>
              <a:buFont typeface="Arial" panose="020B0604020202020204" pitchFamily="34" charset="0"/>
              <a:buChar char="•"/>
            </a:pPr>
            <a:r>
              <a:rPr lang="en-US" sz="1800" dirty="0">
                <a:solidFill>
                  <a:schemeClr val="accent1"/>
                </a:solidFill>
              </a:rPr>
              <a:t>Smoking/alcohol/drugs</a:t>
            </a:r>
          </a:p>
          <a:p>
            <a:pPr marL="342900" indent="-342900">
              <a:buClr>
                <a:schemeClr val="accent2"/>
              </a:buClr>
              <a:buFont typeface="Arial" panose="020B0604020202020204" pitchFamily="34" charset="0"/>
              <a:buChar char="•"/>
            </a:pPr>
            <a:r>
              <a:rPr lang="en-US" sz="1800" dirty="0">
                <a:solidFill>
                  <a:schemeClr val="accent1"/>
                </a:solidFill>
              </a:rPr>
              <a:t>Mobility – including what exactly limits mobility</a:t>
            </a:r>
          </a:p>
          <a:p>
            <a:pPr marL="342900" indent="-342900">
              <a:buClr>
                <a:schemeClr val="accent2"/>
              </a:buClr>
              <a:buFont typeface="Arial" panose="020B0604020202020204" pitchFamily="34" charset="0"/>
              <a:buChar char="•"/>
            </a:pPr>
            <a:r>
              <a:rPr lang="en-US" sz="1800" dirty="0">
                <a:solidFill>
                  <a:schemeClr val="accent1"/>
                </a:solidFill>
              </a:rPr>
              <a:t>Driving, House environment</a:t>
            </a:r>
          </a:p>
          <a:p>
            <a:pPr marL="342900" indent="-342900">
              <a:buClr>
                <a:schemeClr val="accent2"/>
              </a:buClr>
              <a:buFont typeface="Arial" panose="020B0604020202020204" pitchFamily="34" charset="0"/>
              <a:buChar char="•"/>
            </a:pPr>
            <a:r>
              <a:rPr lang="en-US" sz="1800" dirty="0">
                <a:solidFill>
                  <a:schemeClr val="accent1"/>
                </a:solidFill>
              </a:rPr>
              <a:t>Function – PADLs, DADLs, IADLs, CADLs – including who does what and why</a:t>
            </a:r>
          </a:p>
          <a:p>
            <a:pPr marL="342900" indent="-342900">
              <a:buClr>
                <a:schemeClr val="accent2"/>
              </a:buClr>
              <a:buFont typeface="Arial" panose="020B0604020202020204" pitchFamily="34" charset="0"/>
              <a:buChar char="•"/>
            </a:pPr>
            <a:r>
              <a:rPr lang="en-US" sz="1800" dirty="0">
                <a:solidFill>
                  <a:schemeClr val="accent1"/>
                </a:solidFill>
              </a:rPr>
              <a:t>Finances</a:t>
            </a:r>
          </a:p>
          <a:p>
            <a:endParaRPr lang="en-US" dirty="0"/>
          </a:p>
          <a:p>
            <a:endParaRPr lang="en-AU" dirty="0"/>
          </a:p>
        </p:txBody>
      </p:sp>
      <p:sp>
        <p:nvSpPr>
          <p:cNvPr id="3" name="Content Placeholder 2">
            <a:extLst>
              <a:ext uri="{FF2B5EF4-FFF2-40B4-BE49-F238E27FC236}">
                <a16:creationId xmlns:a16="http://schemas.microsoft.com/office/drawing/2014/main" id="{3D5D5830-CFE8-432F-A572-A2A3DBA3EDB2}"/>
              </a:ext>
            </a:extLst>
          </p:cNvPr>
          <p:cNvSpPr>
            <a:spLocks noGrp="1"/>
          </p:cNvSpPr>
          <p:nvPr>
            <p:ph sz="half" idx="2"/>
          </p:nvPr>
        </p:nvSpPr>
        <p:spPr/>
        <p:txBody>
          <a:bodyPr/>
          <a:lstStyle/>
          <a:p>
            <a:pPr marL="342900" indent="-342900">
              <a:buClr>
                <a:schemeClr val="accent2"/>
              </a:buClr>
              <a:buFont typeface="Arial" panose="020B0604020202020204" pitchFamily="34" charset="0"/>
              <a:buChar char="•"/>
            </a:pPr>
            <a:r>
              <a:rPr lang="en-US" dirty="0">
                <a:solidFill>
                  <a:schemeClr val="accent1"/>
                </a:solidFill>
              </a:rPr>
              <a:t>Cognition – subjective, objective, functional</a:t>
            </a:r>
          </a:p>
          <a:p>
            <a:pPr marL="342900" indent="-342900">
              <a:buClr>
                <a:schemeClr val="accent2"/>
              </a:buClr>
              <a:buFont typeface="Arial" panose="020B0604020202020204" pitchFamily="34" charset="0"/>
              <a:buChar char="•"/>
            </a:pPr>
            <a:r>
              <a:rPr lang="en-US" dirty="0">
                <a:solidFill>
                  <a:schemeClr val="accent1"/>
                </a:solidFill>
              </a:rPr>
              <a:t>Frailty markers – CFS, Edmonton</a:t>
            </a:r>
          </a:p>
          <a:p>
            <a:pPr marL="342900" indent="-342900">
              <a:buClr>
                <a:schemeClr val="accent2"/>
              </a:buClr>
              <a:buFont typeface="Arial" panose="020B0604020202020204" pitchFamily="34" charset="0"/>
              <a:buChar char="•"/>
            </a:pPr>
            <a:r>
              <a:rPr lang="en-US" dirty="0">
                <a:solidFill>
                  <a:schemeClr val="accent1"/>
                </a:solidFill>
              </a:rPr>
              <a:t>Social supports – 2nd and 3rd lines of help</a:t>
            </a:r>
          </a:p>
          <a:p>
            <a:pPr marL="342900" indent="-342900">
              <a:buClr>
                <a:schemeClr val="accent2"/>
              </a:buClr>
              <a:buFont typeface="Arial" panose="020B0604020202020204" pitchFamily="34" charset="0"/>
              <a:buChar char="•"/>
            </a:pPr>
            <a:r>
              <a:rPr lang="en-US" dirty="0">
                <a:solidFill>
                  <a:schemeClr val="accent1"/>
                </a:solidFill>
              </a:rPr>
              <a:t>I try to get an idea of functional trajectory – see slide later</a:t>
            </a:r>
          </a:p>
          <a:p>
            <a:pPr marL="342900" indent="-342900">
              <a:buClr>
                <a:schemeClr val="accent2"/>
              </a:buClr>
              <a:buFont typeface="Arial" panose="020B0604020202020204" pitchFamily="34" charset="0"/>
              <a:buChar char="•"/>
            </a:pPr>
            <a:r>
              <a:rPr lang="en-US" dirty="0">
                <a:solidFill>
                  <a:schemeClr val="accent1"/>
                </a:solidFill>
              </a:rPr>
              <a:t>Examination</a:t>
            </a:r>
          </a:p>
          <a:p>
            <a:pPr marL="342900" indent="-342900">
              <a:buClr>
                <a:schemeClr val="accent2"/>
              </a:buClr>
              <a:buFont typeface="Arial" panose="020B0604020202020204" pitchFamily="34" charset="0"/>
              <a:buChar char="•"/>
            </a:pPr>
            <a:r>
              <a:rPr lang="en-US" dirty="0">
                <a:solidFill>
                  <a:schemeClr val="accent1"/>
                </a:solidFill>
              </a:rPr>
              <a:t>NO particular </a:t>
            </a:r>
            <a:r>
              <a:rPr lang="en-US" dirty="0" err="1">
                <a:solidFill>
                  <a:schemeClr val="accent1"/>
                </a:solidFill>
              </a:rPr>
              <a:t>anaesthetic</a:t>
            </a:r>
            <a:r>
              <a:rPr lang="en-US" dirty="0">
                <a:solidFill>
                  <a:schemeClr val="accent1"/>
                </a:solidFill>
              </a:rPr>
              <a:t> assessment – that is job of </a:t>
            </a:r>
            <a:r>
              <a:rPr lang="en-US" dirty="0" err="1">
                <a:solidFill>
                  <a:schemeClr val="accent1"/>
                </a:solidFill>
              </a:rPr>
              <a:t>anaesthetist</a:t>
            </a:r>
            <a:r>
              <a:rPr lang="en-US" dirty="0">
                <a:solidFill>
                  <a:schemeClr val="accent1"/>
                </a:solidFill>
              </a:rPr>
              <a:t>.</a:t>
            </a:r>
          </a:p>
          <a:p>
            <a:endParaRPr lang="en-US" dirty="0"/>
          </a:p>
          <a:p>
            <a:endParaRPr lang="en-AU" dirty="0"/>
          </a:p>
        </p:txBody>
      </p:sp>
      <p:sp>
        <p:nvSpPr>
          <p:cNvPr id="4" name="Title 3">
            <a:extLst>
              <a:ext uri="{FF2B5EF4-FFF2-40B4-BE49-F238E27FC236}">
                <a16:creationId xmlns:a16="http://schemas.microsoft.com/office/drawing/2014/main" id="{2F6A2AFA-4A6E-4A6B-B1F8-793BCE328B42}"/>
              </a:ext>
            </a:extLst>
          </p:cNvPr>
          <p:cNvSpPr>
            <a:spLocks noGrp="1"/>
          </p:cNvSpPr>
          <p:nvPr>
            <p:ph type="title"/>
          </p:nvPr>
        </p:nvSpPr>
        <p:spPr/>
        <p:txBody>
          <a:bodyPr/>
          <a:lstStyle/>
          <a:p>
            <a:r>
              <a:rPr lang="en-US" dirty="0"/>
              <a:t>How - Comprehensive Geriatric assessment</a:t>
            </a:r>
            <a:endParaRPr lang="en-AU" dirty="0"/>
          </a:p>
        </p:txBody>
      </p:sp>
    </p:spTree>
    <p:extLst>
      <p:ext uri="{BB962C8B-B14F-4D97-AF65-F5344CB8AC3E}">
        <p14:creationId xmlns:p14="http://schemas.microsoft.com/office/powerpoint/2010/main" val="1496380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DA4D2A-1C4C-4507-B894-CC35C21D1E75}"/>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dirty="0">
                <a:solidFill>
                  <a:schemeClr val="accent1"/>
                </a:solidFill>
              </a:rPr>
              <a:t>“what are you hoping you will get out of the surgery?”</a:t>
            </a:r>
          </a:p>
          <a:p>
            <a:pPr marL="342900" indent="-342900">
              <a:buClr>
                <a:schemeClr val="accent2"/>
              </a:buClr>
              <a:buFont typeface="Arial" panose="020B0604020202020204" pitchFamily="34" charset="0"/>
              <a:buChar char="•"/>
            </a:pPr>
            <a:r>
              <a:rPr lang="en-US" dirty="0">
                <a:solidFill>
                  <a:schemeClr val="accent1"/>
                </a:solidFill>
              </a:rPr>
              <a:t>“what do you want to do after the surgery that you can’t do now?”</a:t>
            </a:r>
          </a:p>
          <a:p>
            <a:pPr marL="342900" indent="-342900">
              <a:buClr>
                <a:schemeClr val="accent2"/>
              </a:buClr>
              <a:buFont typeface="Arial" panose="020B0604020202020204" pitchFamily="34" charset="0"/>
              <a:buChar char="•"/>
            </a:pPr>
            <a:r>
              <a:rPr lang="en-US" dirty="0">
                <a:solidFill>
                  <a:schemeClr val="accent1"/>
                </a:solidFill>
              </a:rPr>
              <a:t>What do family members or </a:t>
            </a:r>
            <a:r>
              <a:rPr lang="en-US" dirty="0" err="1">
                <a:solidFill>
                  <a:schemeClr val="accent1"/>
                </a:solidFill>
              </a:rPr>
              <a:t>carers</a:t>
            </a:r>
            <a:r>
              <a:rPr lang="en-US" dirty="0">
                <a:solidFill>
                  <a:schemeClr val="accent1"/>
                </a:solidFill>
              </a:rPr>
              <a:t> want/expect</a:t>
            </a:r>
          </a:p>
          <a:p>
            <a:pPr marL="342900" indent="-342900">
              <a:buClr>
                <a:schemeClr val="accent2"/>
              </a:buClr>
              <a:buFont typeface="Arial" panose="020B0604020202020204" pitchFamily="34" charset="0"/>
              <a:buChar char="•"/>
            </a:pPr>
            <a:r>
              <a:rPr lang="en-US" dirty="0">
                <a:solidFill>
                  <a:schemeClr val="accent1"/>
                </a:solidFill>
              </a:rPr>
              <a:t>Are the goals realistic or even relevant to the proposed surgery?</a:t>
            </a:r>
          </a:p>
          <a:p>
            <a:pPr marL="342900" indent="-342900">
              <a:buClr>
                <a:schemeClr val="accent2"/>
              </a:buClr>
              <a:buFont typeface="Arial" panose="020B0604020202020204" pitchFamily="34" charset="0"/>
              <a:buChar char="•"/>
            </a:pPr>
            <a:r>
              <a:rPr lang="en-US">
                <a:solidFill>
                  <a:schemeClr val="accent1"/>
                </a:solidFill>
              </a:rPr>
              <a:t>i.e. </a:t>
            </a:r>
            <a:r>
              <a:rPr lang="en-US" dirty="0">
                <a:solidFill>
                  <a:schemeClr val="accent1"/>
                </a:solidFill>
              </a:rPr>
              <a:t>– wanting to walk from hip replacement if all 3 other limbs are poorly functioning</a:t>
            </a:r>
          </a:p>
          <a:p>
            <a:pPr marL="342900" indent="-342900">
              <a:buClr>
                <a:schemeClr val="accent2"/>
              </a:buClr>
              <a:buFont typeface="Arial" panose="020B0604020202020204" pitchFamily="34" charset="0"/>
              <a:buChar char="•"/>
            </a:pPr>
            <a:r>
              <a:rPr lang="en-US" dirty="0">
                <a:solidFill>
                  <a:schemeClr val="accent1"/>
                </a:solidFill>
              </a:rPr>
              <a:t>What risks have been discussed with you? What are you afraid of happening with surgery? </a:t>
            </a:r>
          </a:p>
          <a:p>
            <a:pPr marL="342900" indent="-342900">
              <a:buClr>
                <a:schemeClr val="accent2"/>
              </a:buClr>
              <a:buFont typeface="Arial" panose="020B0604020202020204" pitchFamily="34" charset="0"/>
              <a:buChar char="•"/>
            </a:pPr>
            <a:r>
              <a:rPr lang="en-US" dirty="0">
                <a:solidFill>
                  <a:schemeClr val="accent1"/>
                </a:solidFill>
              </a:rPr>
              <a:t>Then SDM/ACP discussions – see later</a:t>
            </a:r>
          </a:p>
          <a:p>
            <a:pPr marL="342900" indent="-342900">
              <a:buClr>
                <a:schemeClr val="accent2"/>
              </a:buClr>
              <a:buFont typeface="Arial" panose="020B0604020202020204" pitchFamily="34" charset="0"/>
              <a:buChar char="•"/>
            </a:pPr>
            <a:endParaRPr lang="en-AU" dirty="0">
              <a:solidFill>
                <a:schemeClr val="accent1"/>
              </a:solidFill>
            </a:endParaRPr>
          </a:p>
        </p:txBody>
      </p:sp>
      <p:sp>
        <p:nvSpPr>
          <p:cNvPr id="3" name="Title 2">
            <a:extLst>
              <a:ext uri="{FF2B5EF4-FFF2-40B4-BE49-F238E27FC236}">
                <a16:creationId xmlns:a16="http://schemas.microsoft.com/office/drawing/2014/main" id="{1D2C2444-A962-4424-BB4D-4B7E299C3538}"/>
              </a:ext>
            </a:extLst>
          </p:cNvPr>
          <p:cNvSpPr>
            <a:spLocks noGrp="1"/>
          </p:cNvSpPr>
          <p:nvPr>
            <p:ph type="title"/>
          </p:nvPr>
        </p:nvSpPr>
        <p:spPr/>
        <p:txBody>
          <a:bodyPr/>
          <a:lstStyle/>
          <a:p>
            <a:r>
              <a:rPr lang="en-US" dirty="0"/>
              <a:t>How –  the “money” questions</a:t>
            </a:r>
            <a:endParaRPr lang="en-AU" dirty="0"/>
          </a:p>
        </p:txBody>
      </p:sp>
    </p:spTree>
    <p:extLst>
      <p:ext uri="{BB962C8B-B14F-4D97-AF65-F5344CB8AC3E}">
        <p14:creationId xmlns:p14="http://schemas.microsoft.com/office/powerpoint/2010/main" val="308398860"/>
      </p:ext>
    </p:extLst>
  </p:cSld>
  <p:clrMapOvr>
    <a:masterClrMapping/>
  </p:clrMapOvr>
</p:sld>
</file>

<file path=ppt/theme/theme1.xml><?xml version="1.0" encoding="utf-8"?>
<a:theme xmlns:a="http://schemas.openxmlformats.org/drawingml/2006/main" name="Office Theme">
  <a:themeElements>
    <a:clrScheme name="RACP Evolve">
      <a:dk1>
        <a:srgbClr val="000000"/>
      </a:dk1>
      <a:lt1>
        <a:srgbClr val="FFFFFF"/>
      </a:lt1>
      <a:dk2>
        <a:srgbClr val="44546A"/>
      </a:dk2>
      <a:lt2>
        <a:srgbClr val="E7E6E6"/>
      </a:lt2>
      <a:accent1>
        <a:srgbClr val="70685B"/>
      </a:accent1>
      <a:accent2>
        <a:srgbClr val="E8BB64"/>
      </a:accent2>
      <a:accent3>
        <a:srgbClr val="E3C687"/>
      </a:accent3>
      <a:accent4>
        <a:srgbClr val="00807C"/>
      </a:accent4>
      <a:accent5>
        <a:srgbClr val="4D839F"/>
      </a:accent5>
      <a:accent6>
        <a:srgbClr val="00417B"/>
      </a:accent6>
      <a:hlink>
        <a:srgbClr val="05A0F3"/>
      </a:hlink>
      <a:folHlink>
        <a:srgbClr val="5475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ACP Evolve">
      <a:dk1>
        <a:srgbClr val="000000"/>
      </a:dk1>
      <a:lt1>
        <a:srgbClr val="FFFFFF"/>
      </a:lt1>
      <a:dk2>
        <a:srgbClr val="44546A"/>
      </a:dk2>
      <a:lt2>
        <a:srgbClr val="E7E6E6"/>
      </a:lt2>
      <a:accent1>
        <a:srgbClr val="70685B"/>
      </a:accent1>
      <a:accent2>
        <a:srgbClr val="E8BB64"/>
      </a:accent2>
      <a:accent3>
        <a:srgbClr val="E3C687"/>
      </a:accent3>
      <a:accent4>
        <a:srgbClr val="00807C"/>
      </a:accent4>
      <a:accent5>
        <a:srgbClr val="4D839F"/>
      </a:accent5>
      <a:accent6>
        <a:srgbClr val="00417B"/>
      </a:accent6>
      <a:hlink>
        <a:srgbClr val="05A0F3"/>
      </a:hlink>
      <a:folHlink>
        <a:srgbClr val="54759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CP_Evolve_PowerPoint_Template_v1.pptx" id="{67B13C5C-A78E-6848-ADA2-8CE023B8CECF}" vid="{B97F8545-D385-214A-AB49-5721B73C8DA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0136C28A1EED449FDD3E23C62CC2CD" ma:contentTypeVersion="19" ma:contentTypeDescription="Create a new document." ma:contentTypeScope="" ma:versionID="067ad81a764ae9325a5020d9275013bf">
  <xsd:schema xmlns:xsd="http://www.w3.org/2001/XMLSchema" xmlns:xs="http://www.w3.org/2001/XMLSchema" xmlns:p="http://schemas.microsoft.com/office/2006/metadata/properties" xmlns:ns2="d2b77992-edc4-4e3d-b841-c040245cd929" xmlns:ns3="23ddd30f-3d90-4466-aaea-944d9856b714" targetNamespace="http://schemas.microsoft.com/office/2006/metadata/properties" ma:root="true" ma:fieldsID="057ef6c575d5fcdddf0e43ae3a3ecbd1" ns2:_="" ns3:_="">
    <xsd:import namespace="d2b77992-edc4-4e3d-b841-c040245cd929"/>
    <xsd:import namespace="23ddd30f-3d90-4466-aaea-944d9856b71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element ref="ns2:ShortDescription_x002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b77992-edc4-4e3d-b841-c040245cd9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ShortDescription_x002e_" ma:index="26" nillable="true" ma:displayName="Short Description." ma:description="Include a short description of the document here to help navigation.&#10;Use Editi in grid view to add notes" ma:format="Dropdown" ma:internalName="ShortDescription_x002e_">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dd30f-3d90-4466-aaea-944d9856b7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e690a86-2ce1-4748-a335-18bb167dec16}" ma:internalName="TaxCatchAll" ma:showField="CatchAllData" ma:web="23ddd30f-3d90-4466-aaea-944d9856b71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3CA3D2-0689-427C-82B7-EA7F1207E91E}"/>
</file>

<file path=customXml/itemProps2.xml><?xml version="1.0" encoding="utf-8"?>
<ds:datastoreItem xmlns:ds="http://schemas.openxmlformats.org/officeDocument/2006/customXml" ds:itemID="{67B7CCCC-13BD-404D-BFE7-2099B48D4960}"/>
</file>

<file path=docProps/app.xml><?xml version="1.0" encoding="utf-8"?>
<Properties xmlns="http://schemas.openxmlformats.org/officeDocument/2006/extended-properties" xmlns:vt="http://schemas.openxmlformats.org/officeDocument/2006/docPropsVTypes">
  <TotalTime>533</TotalTime>
  <Words>4581</Words>
  <Application>Microsoft Office PowerPoint</Application>
  <PresentationFormat>Widescreen</PresentationFormat>
  <Paragraphs>347</Paragraphs>
  <Slides>37</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Arial</vt:lpstr>
      <vt:lpstr>Calibri</vt:lpstr>
      <vt:lpstr>Cambria</vt:lpstr>
      <vt:lpstr>Roboto</vt:lpstr>
      <vt:lpstr>System Font Regular</vt:lpstr>
      <vt:lpstr>Office Theme</vt:lpstr>
      <vt:lpstr>1_Office Theme</vt:lpstr>
      <vt:lpstr>Evolve Congress Session: Shared Decision Making</vt:lpstr>
      <vt:lpstr>What is Evolve?</vt:lpstr>
      <vt:lpstr>Shared-decision making in reducing LVC</vt:lpstr>
      <vt:lpstr>Shared Decision Making in Older Adults -  The Preop Geriatric Clinic</vt:lpstr>
      <vt:lpstr>The clinic –  why, what, how</vt:lpstr>
      <vt:lpstr>Why?</vt:lpstr>
      <vt:lpstr>What it is</vt:lpstr>
      <vt:lpstr>How - Comprehensive Geriatric assessment</vt:lpstr>
      <vt:lpstr>How –  the “money” questions</vt:lpstr>
      <vt:lpstr>Hidden risks – frailty and cognitive decline</vt:lpstr>
      <vt:lpstr>Frailty</vt:lpstr>
      <vt:lpstr>Monitoring of Trajectory is important</vt:lpstr>
      <vt:lpstr>Trajectories</vt:lpstr>
      <vt:lpstr>Why is frailty important here?</vt:lpstr>
      <vt:lpstr>More on frailty in surgery</vt:lpstr>
      <vt:lpstr>Cognitive impairment</vt:lpstr>
      <vt:lpstr>Cognitive impairment</vt:lpstr>
      <vt:lpstr>PowerPoint Presentation</vt:lpstr>
      <vt:lpstr>Shared decision making</vt:lpstr>
      <vt:lpstr>Shared Decision Making - BRAN</vt:lpstr>
      <vt:lpstr>The wider context </vt:lpstr>
      <vt:lpstr>The wider context </vt:lpstr>
      <vt:lpstr>Vignette – Beware the “good” 87 yo.</vt:lpstr>
      <vt:lpstr>Vignette – SDM in the time of covid.</vt:lpstr>
      <vt:lpstr>Final points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Elmiger</dc:creator>
  <cp:lastModifiedBy>Gemma</cp:lastModifiedBy>
  <cp:revision>61</cp:revision>
  <dcterms:created xsi:type="dcterms:W3CDTF">2020-08-06T07:16:45Z</dcterms:created>
  <dcterms:modified xsi:type="dcterms:W3CDTF">2020-09-09T06:58:04Z</dcterms:modified>
</cp:coreProperties>
</file>