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9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83D2A-F9B4-B6F7-E5D4-6B2383FCF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134AA5-453B-60EA-8DA2-A4846196DF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ADDC2-1075-12E8-D197-8C40794C7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480D4-4493-5490-87DA-D6E6691FE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845A3-7D88-CA79-7185-FE5E2B8C3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636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6770-B5ED-F58C-EB20-654159D84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8A667-7266-D7E4-C52D-40C221408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8F9F-F0DB-9380-0D2B-A6602E477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DF045-29F0-AF13-70A9-BBC639D68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564A5-6B17-B9C8-A20D-BE497ED1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342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D5800B-784A-9228-A04A-569E1E0F06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899B92-7052-9CE8-6ECB-96B9C5395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206CF-7799-9CDB-1D03-853141341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DD8E42-09DB-6EAC-63E3-6E18BACF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B70CA-2812-53FC-1F6F-926407EF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164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0FA3E-7C7A-179F-A593-398263455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C89BD-1259-0EA0-C769-4395C48E4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BB14A-C67D-1A31-37CE-458967F8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0DDBE-13FE-9EFE-DA51-ABCCD8EB0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5EEE7-509C-231F-39D9-81AD1A67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910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3F721-0F05-7EBA-7DE1-5B6B89327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E5E1CF-D702-F2C2-39EC-224BFAACC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E3692C-680D-8AC7-9D62-B15228913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B25DE-9CB1-5B9C-3624-1BA911DC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C8008-CCA6-7C41-614D-EC0B6C64E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0178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508-670F-A058-A6A1-72124371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E4495-4E3E-C6C3-5F4F-96F5B2D5A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D7678C-FD6D-A3A3-C4D4-04954DDCB5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F8B9E-FA40-02D9-9BF8-759938E5A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3D940-51FC-2F44-E903-FA94F91C8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250971-6285-CAF4-662B-98EE26315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5298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04A9D-658C-3978-FE85-D312CD679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7CD8D-FCB4-F796-76CA-E3658DFD4C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442C8F-F8EE-58A6-D008-7C13E41A03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FC61ED-D9FC-301A-2EE7-96D1EF5D59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70AC8-FAE5-F4D7-0E6F-9C81763564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C7C9CA-3387-17E9-13E4-A9931D19C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B7ED99-AD16-C43C-52F9-878FF33F2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982844-E46C-7164-C0EB-403217F64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0590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2FCA-CDF0-31DD-9948-AC09B1AFD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BF2BDD-2FBD-0F0D-74D6-E059F66B9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B25DA2-C068-0E29-62B4-7966332E7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0F5D6A-9B12-B31F-A873-31CE40F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82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BA96F9-3277-9782-60E9-8A3E79789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CF0A91-32C9-E681-FA7C-2A1B24E30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2D8865-FCF2-E86E-9A48-169ABD3BE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585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B343A-BBB5-3730-7895-9D97F0CC4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402C-6B0A-4195-CCCC-4D1F98672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93A226-DE56-99D0-CB84-786D3FBD85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4F9FD-B549-C27D-E4D8-B3F0B11BB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5308F-A9D9-03F0-2B2D-3612677D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29F65-B926-7F3E-1A4C-2701F86B0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646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9D7FC-53AE-3E1E-2FE9-72E47C7C5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6CAF3E-2721-6435-A974-8CF1F3989D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37B12C-395A-762D-F236-2BC4075BF9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61207-2AD0-4B87-44D4-453B0247F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80D21-0005-C065-26E7-2D724C4F6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49E9B-3E1B-4AA2-59AE-7619FD5E8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3370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A5C83B-A98C-AFBB-CC8E-32A341E72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6C2CA-1BD2-964C-27B2-5AB3A6C6B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40367-6BE2-B74D-50CA-30F9A56B66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B48F2-5C89-47C9-85D8-716FEE333B75}" type="datetimeFigureOut">
              <a:rPr lang="en-AU" smtClean="0"/>
              <a:t>28/01/2025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4C325-E2FC-768D-D903-7279A8C07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1B864-84CF-2FBE-6287-01C4FDB13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90A46-CFCB-4B8F-AF47-86A36F34D72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8696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3D982-447B-FF00-E851-F7553144CB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Title of 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8C1F00-0A42-395A-C31C-956866D6F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1722" y="4907756"/>
            <a:ext cx="9144000" cy="1655762"/>
          </a:xfrm>
        </p:spPr>
        <p:txBody>
          <a:bodyPr/>
          <a:lstStyle/>
          <a:p>
            <a:r>
              <a:rPr lang="en-AU" dirty="0"/>
              <a:t>Sub-section (e.g. cardiology, renal, MSK, oncology etc)</a:t>
            </a:r>
          </a:p>
        </p:txBody>
      </p:sp>
    </p:spTree>
    <p:extLst>
      <p:ext uri="{BB962C8B-B14F-4D97-AF65-F5344CB8AC3E}">
        <p14:creationId xmlns:p14="http://schemas.microsoft.com/office/powerpoint/2010/main" val="3886866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629B0-922D-A56E-A5C2-CF67B9694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Key learning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716D4-07A3-F8D3-271E-B723BA8687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(as dot points)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830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AAE3F-844F-AA09-E210-EC330398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24966-4508-01BF-AB4A-293D91D15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(please follow </a:t>
            </a:r>
            <a:r>
              <a:rPr lang="en-AU" sz="2000"/>
              <a:t>Vancouver guidelines)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19131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FF3DE-0112-0523-CDCE-3CD52BEF8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Case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06A9F-4987-2921-4C59-4F58380DA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History including relevant medical/social/family history</a:t>
            </a:r>
          </a:p>
          <a:p>
            <a:r>
              <a:rPr lang="en-AU" sz="2000" dirty="0"/>
              <a:t>Clinical findings including relevant positive and negative findings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0503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A3F74-BA2B-F76A-9F83-5C62B255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Differential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0C302-7D7E-E9AB-E9A6-664E258E5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Discussion of the differential diagnoses with supporting evidence from the history</a:t>
            </a:r>
          </a:p>
        </p:txBody>
      </p:sp>
    </p:spTree>
    <p:extLst>
      <p:ext uri="{BB962C8B-B14F-4D97-AF65-F5344CB8AC3E}">
        <p14:creationId xmlns:p14="http://schemas.microsoft.com/office/powerpoint/2010/main" val="601997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56765-C7D9-746F-008F-EDE522C07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Investigations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9B83F-ED85-75E6-0343-7220E3FE3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Relevant investigations performed to support the differential diagnoses</a:t>
            </a:r>
          </a:p>
          <a:p>
            <a:r>
              <a:rPr lang="en-AU" sz="2000" dirty="0"/>
              <a:t>Include appropriate imaging that may illustrate the investigation</a:t>
            </a:r>
          </a:p>
        </p:txBody>
      </p:sp>
    </p:spTree>
    <p:extLst>
      <p:ext uri="{BB962C8B-B14F-4D97-AF65-F5344CB8AC3E}">
        <p14:creationId xmlns:p14="http://schemas.microsoft.com/office/powerpoint/2010/main" val="1641898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03910-C6F2-9016-8561-947B730C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0E4B3-39BF-DB6B-4898-5622D6930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Surgical, pharmacological and non-pharmacological treatment to date</a:t>
            </a:r>
          </a:p>
          <a:p>
            <a:r>
              <a:rPr lang="en-AU" sz="2000" dirty="0"/>
              <a:t>Include details of any clinical trials</a:t>
            </a:r>
          </a:p>
        </p:txBody>
      </p:sp>
    </p:spTree>
    <p:extLst>
      <p:ext uri="{BB962C8B-B14F-4D97-AF65-F5344CB8AC3E}">
        <p14:creationId xmlns:p14="http://schemas.microsoft.com/office/powerpoint/2010/main" val="397026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976BF-94C4-8A46-A57D-F4A53D809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Nuclear medicine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0E5C8-EA41-0C83-AD16-96A07BD72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/>
              <a:t>What is the clinical question being asked and how will the study aid in providing the answer</a:t>
            </a:r>
          </a:p>
          <a:p>
            <a:r>
              <a:rPr lang="en-AU" sz="2000" dirty="0"/>
              <a:t>How the test was performed, including radiopharmaceutical, dose, route of administration and imaging technique</a:t>
            </a:r>
          </a:p>
          <a:p>
            <a:r>
              <a:rPr lang="en-AU" sz="2000" dirty="0"/>
              <a:t>Images of the study</a:t>
            </a:r>
          </a:p>
          <a:p>
            <a:r>
              <a:rPr lang="en-AU" sz="2000" dirty="0"/>
              <a:t>Interpretation of the study </a:t>
            </a:r>
          </a:p>
          <a:p>
            <a:r>
              <a:rPr lang="en-AU" sz="2000" dirty="0"/>
              <a:t>How did the result aid in the patient’s management </a:t>
            </a:r>
          </a:p>
          <a:p>
            <a:r>
              <a:rPr lang="en-AU" sz="2000" dirty="0"/>
              <a:t>Discuss if the test performed is the most appropriate to answer the clinical question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6193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E6F1-FE58-D0DB-63CA-4112976F4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Outcome and 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5BEFC-97B4-27A0-A1AB-BD1B9CE0B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238410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5CEA-AC34-5845-E31F-32FE943EF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Child and Family Centred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96B3-F3DD-1339-CF15-B237C3BD5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Discuss an element of this case (</a:t>
            </a:r>
            <a:r>
              <a:rPr lang="en-AU" sz="2000" dirty="0" err="1"/>
              <a:t>eg</a:t>
            </a:r>
            <a:r>
              <a:rPr lang="en-AU" sz="2000" dirty="0"/>
              <a:t> the disease, nuclear medicine study performed, treatment received ) and the impact that may have / has had/ might have on the child and family</a:t>
            </a:r>
          </a:p>
        </p:txBody>
      </p:sp>
    </p:spTree>
    <p:extLst>
      <p:ext uri="{BB962C8B-B14F-4D97-AF65-F5344CB8AC3E}">
        <p14:creationId xmlns:p14="http://schemas.microsoft.com/office/powerpoint/2010/main" val="182445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6E1CF-B05F-487E-F625-0D595A6E8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0FC52-986E-281E-C7AB-50EB734CC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000" dirty="0"/>
              <a:t>Discussion of the case </a:t>
            </a:r>
          </a:p>
          <a:p>
            <a:r>
              <a:rPr lang="en-AU" sz="2000" dirty="0"/>
              <a:t>Cite relevant and current supporting literature</a:t>
            </a:r>
          </a:p>
        </p:txBody>
      </p:sp>
    </p:spTree>
    <p:extLst>
      <p:ext uri="{BB962C8B-B14F-4D97-AF65-F5344CB8AC3E}">
        <p14:creationId xmlns:p14="http://schemas.microsoft.com/office/powerpoint/2010/main" val="762914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0136C28A1EED449FDD3E23C62CC2CD" ma:contentTypeVersion="20" ma:contentTypeDescription="Create a new document." ma:contentTypeScope="" ma:versionID="9bd5347c4bcd541dedae36bb9d91f959">
  <xsd:schema xmlns:xsd="http://www.w3.org/2001/XMLSchema" xmlns:xs="http://www.w3.org/2001/XMLSchema" xmlns:p="http://schemas.microsoft.com/office/2006/metadata/properties" xmlns:ns2="d2b77992-edc4-4e3d-b841-c040245cd929" xmlns:ns3="23ddd30f-3d90-4466-aaea-944d9856b714" targetNamespace="http://schemas.microsoft.com/office/2006/metadata/properties" ma:root="true" ma:fieldsID="b69f7980a91518fe5ec585b197fef552" ns2:_="" ns3:_="">
    <xsd:import namespace="d2b77992-edc4-4e3d-b841-c040245cd929"/>
    <xsd:import namespace="23ddd30f-3d90-4466-aaea-944d9856b7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  <xsd:element ref="ns2:ShortDescription_x002e_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77992-edc4-4e3d-b841-c040245cd9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acd75f2-112b-4bdb-b5f6-bb7ce9b5a1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ShortDescription_x002e_" ma:index="26" nillable="true" ma:displayName="Short Description." ma:description="Include a short description of the document here to help navigation.&#10;Use Editi in grid view to add notes" ma:format="Dropdown" ma:internalName="ShortDescription_x002e_">
      <xsd:simpleType>
        <xsd:restriction base="dms:Note">
          <xsd:maxLength value="255"/>
        </xsd:restriction>
      </xsd:simpleType>
    </xsd:element>
    <xsd:element name="_Flow_SignoffStatus" ma:index="27" nillable="true" ma:displayName="Sign-off status" ma:internalName="_x0024_Resources_x003a_core_x002c_Signoff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dd30f-3d90-4466-aaea-944d9856b71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e690a86-2ce1-4748-a335-18bb167dec16}" ma:internalName="TaxCatchAll" ma:showField="CatchAllData" ma:web="23ddd30f-3d90-4466-aaea-944d9856b71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3ddd30f-3d90-4466-aaea-944d9856b714" xsi:nil="true"/>
    <ShortDescription_x002e_ xmlns="d2b77992-edc4-4e3d-b841-c040245cd929" xsi:nil="true"/>
    <_Flow_SignoffStatus xmlns="d2b77992-edc4-4e3d-b841-c040245cd929" xsi:nil="true"/>
    <lcf76f155ced4ddcb4097134ff3c332f xmlns="d2b77992-edc4-4e3d-b841-c040245cd9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2BEF91D-1CDE-40A4-A661-438ACC5D4704}"/>
</file>

<file path=customXml/itemProps2.xml><?xml version="1.0" encoding="utf-8"?>
<ds:datastoreItem xmlns:ds="http://schemas.openxmlformats.org/officeDocument/2006/customXml" ds:itemID="{BB5CA07A-BF29-41AA-A0D1-94D23E1CBF29}"/>
</file>

<file path=customXml/itemProps3.xml><?xml version="1.0" encoding="utf-8"?>
<ds:datastoreItem xmlns:ds="http://schemas.openxmlformats.org/officeDocument/2006/customXml" ds:itemID="{D96BE197-8407-46CD-B9BC-0F84DA4D22FC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219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Title of case</vt:lpstr>
      <vt:lpstr>Case Presentation</vt:lpstr>
      <vt:lpstr>Differential Diagnosis</vt:lpstr>
      <vt:lpstr>Investigations</vt:lpstr>
      <vt:lpstr>Treatment</vt:lpstr>
      <vt:lpstr>Nuclear medicine</vt:lpstr>
      <vt:lpstr>Outcome and Follow-up</vt:lpstr>
      <vt:lpstr>Child and Family Centred Care</vt:lpstr>
      <vt:lpstr>Discussion</vt:lpstr>
      <vt:lpstr>Key learning points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case</dc:title>
  <dc:creator>Bruce Goodwin</dc:creator>
  <cp:lastModifiedBy>Bruce Goodwin</cp:lastModifiedBy>
  <cp:revision>5</cp:revision>
  <dcterms:created xsi:type="dcterms:W3CDTF">2024-11-24T23:08:20Z</dcterms:created>
  <dcterms:modified xsi:type="dcterms:W3CDTF">2025-01-28T05:45:57Z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0x010100420136C28A1EED449FDD3E23C62CC2CD</vt:lpwstr>
  </property>
</Properties>
</file>